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7"/>
  </p:notesMasterIdLst>
  <p:sldIdLst>
    <p:sldId id="256" r:id="rId3"/>
    <p:sldId id="258" r:id="rId4"/>
    <p:sldId id="259" r:id="rId5"/>
    <p:sldId id="265" r:id="rId6"/>
    <p:sldId id="260" r:id="rId7"/>
    <p:sldId id="261" r:id="rId8"/>
    <p:sldId id="269" r:id="rId9"/>
    <p:sldId id="262" r:id="rId10"/>
    <p:sldId id="263" r:id="rId11"/>
    <p:sldId id="264" r:id="rId12"/>
    <p:sldId id="266" r:id="rId13"/>
    <p:sldId id="282" r:id="rId14"/>
    <p:sldId id="311" r:id="rId15"/>
    <p:sldId id="267" r:id="rId16"/>
    <p:sldId id="268"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9144000" cy="5143500" type="screen16x9"/>
  <p:notesSz cx="6858000" cy="9144000"/>
  <p:embeddedFontLst>
    <p:embeddedFont>
      <p:font typeface="Amatic SC" pitchFamily="2" charset="-79"/>
      <p:regular r:id="rId58"/>
      <p:bold r:id="rId59"/>
    </p:embeddedFont>
    <p:embeddedFont>
      <p:font typeface="Amiri" pitchFamily="2" charset="-78"/>
      <p:regular r:id="rId60"/>
      <p:bold r:id="rId61"/>
      <p:italic r:id="rId62"/>
      <p:boldItalic r:id="rId63"/>
    </p:embeddedFont>
    <p:embeddedFont>
      <p:font typeface="Antic Slab" pitchFamily="2" charset="0"/>
      <p:regular r:id="rId64"/>
    </p:embeddedFont>
    <p:embeddedFont>
      <p:font typeface="Calibri" panose="020F0502020204030204" pitchFamily="34" charset="0"/>
      <p:regular r:id="rId65"/>
      <p:bold r:id="rId66"/>
      <p:italic r:id="rId67"/>
      <p:boldItalic r:id="rId68"/>
    </p:embeddedFont>
    <p:embeddedFont>
      <p:font typeface="Oxygen" panose="02000503000000000000" pitchFamily="2" charset="77"/>
      <p:regular r:id="rId69"/>
      <p:bold r:id="rId70"/>
    </p:embeddedFont>
    <p:embeddedFont>
      <p:font typeface="Proxima Nova" panose="02000506030000020004" pitchFamily="2" charset="0"/>
      <p:regular r:id="rId71"/>
      <p:bold r:id="rId72"/>
      <p:italic r:id="rId73"/>
      <p:boldItalic r:id="rId74"/>
    </p:embeddedFont>
    <p:embeddedFont>
      <p:font typeface="Proxima Nova Semibold" panose="02000506030000020004" pitchFamily="2" charset="0"/>
      <p:regular r:id="rId75"/>
      <p:bold r:id="rId76"/>
      <p:italic r:id="rId77"/>
      <p:boldItalic r:id="rId78"/>
    </p:embeddedFont>
    <p:embeddedFont>
      <p:font typeface="Roboto Medium" panose="020F050202020403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4C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399443-4FFC-4700-B456-824F4ADC065B}">
  <a:tblStyle styleId="{46399443-4FFC-4700-B456-824F4ADC06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4"/>
  </p:normalViewPr>
  <p:slideViewPr>
    <p:cSldViewPr snapToGrid="0" snapToObjects="1">
      <p:cViewPr>
        <p:scale>
          <a:sx n="88" d="100"/>
          <a:sy n="88" d="100"/>
        </p:scale>
        <p:origin x="1120"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61" Type="http://schemas.openxmlformats.org/officeDocument/2006/relationships/font" Target="fonts/font4.fntdata"/><Relationship Id="rId8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9ef5824fd_0_15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a9ef5824fd_0_15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421802ce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421802ce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a9ef5824fd_0_15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a9ef5824fd_0_15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9ef5824fd_0_15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9ef5824fd_0_15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9ef5824fd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9ef5824f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9ef5824fd_1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9ef5824fd_1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a9ef5824fd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a9ef5824fd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5421802cee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5421802ce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421802ce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421802ce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5421802cee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5421802cee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f6728f09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f6728f09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5421802ce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5421802ce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a9ef5824fd_0_15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a9ef5824fd_0_15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5425c3f2a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5425c3f2a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a9ef5824fd_1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a9ef5824fd_1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a9ef5824fd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a9ef5824fd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9f6728f09c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9f6728f09c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a2bd3fa9a6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a2bd3fa9a6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5421802cee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21802cee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421802cee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421802cee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a9ef5824fd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a9ef5824fd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9ef5824fd_0_15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9ef5824fd_0_15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a9ef5824fd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a9ef5824fd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a9ef5824fd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a9ef5824fd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5421802ce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5421802c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9f6728f09c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9f6728f09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a9ef5824f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a9ef5824f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a9ef5824f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a9ef5824f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a9ef5824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a9ef5824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a9ef5824fd_0_8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a9ef5824fd_0_8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a9ef5824fd_0_8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a9ef5824fd_0_8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a9ef5824fd_0_8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 name="Google Shape;1706;ga9ef5824fd_0_8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a9ef5824f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a9ef5824f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a9ef5824fd_0_8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a9ef5824fd_0_8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a9ef5824fd_0_8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a9ef5824fd_0_8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4"/>
        <p:cNvGrpSpPr/>
        <p:nvPr/>
      </p:nvGrpSpPr>
      <p:grpSpPr>
        <a:xfrm>
          <a:off x="0" y="0"/>
          <a:ext cx="0" cy="0"/>
          <a:chOff x="0" y="0"/>
          <a:chExt cx="0" cy="0"/>
        </a:xfrm>
      </p:grpSpPr>
      <p:sp>
        <p:nvSpPr>
          <p:cNvPr id="4845" name="Google Shape;4845;ga9ef5824fd_0_11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6" name="Google Shape;4846;ga9ef5824fd_0_1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3"/>
        <p:cNvGrpSpPr/>
        <p:nvPr/>
      </p:nvGrpSpPr>
      <p:grpSpPr>
        <a:xfrm>
          <a:off x="0" y="0"/>
          <a:ext cx="0" cy="0"/>
          <a:chOff x="0" y="0"/>
          <a:chExt cx="0" cy="0"/>
        </a:xfrm>
      </p:grpSpPr>
      <p:sp>
        <p:nvSpPr>
          <p:cNvPr id="5264" name="Google Shape;5264;ga9ef5824fd_0_11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5" name="Google Shape;5265;ga9ef5824fd_0_11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3"/>
        <p:cNvGrpSpPr/>
        <p:nvPr/>
      </p:nvGrpSpPr>
      <p:grpSpPr>
        <a:xfrm>
          <a:off x="0" y="0"/>
          <a:ext cx="0" cy="0"/>
          <a:chOff x="0" y="0"/>
          <a:chExt cx="0" cy="0"/>
        </a:xfrm>
      </p:grpSpPr>
      <p:sp>
        <p:nvSpPr>
          <p:cNvPr id="5434" name="Google Shape;5434;ga9ef5824fd_0_11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5" name="Google Shape;5435;ga9ef5824fd_0_11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8"/>
        <p:cNvGrpSpPr/>
        <p:nvPr/>
      </p:nvGrpSpPr>
      <p:grpSpPr>
        <a:xfrm>
          <a:off x="0" y="0"/>
          <a:ext cx="0" cy="0"/>
          <a:chOff x="0" y="0"/>
          <a:chExt cx="0" cy="0"/>
        </a:xfrm>
      </p:grpSpPr>
      <p:sp>
        <p:nvSpPr>
          <p:cNvPr id="5839" name="Google Shape;5839;ga9ef5824fd_0_12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0" name="Google Shape;5840;ga9ef5824fd_0_1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8"/>
        <p:cNvGrpSpPr/>
        <p:nvPr/>
      </p:nvGrpSpPr>
      <p:grpSpPr>
        <a:xfrm>
          <a:off x="0" y="0"/>
          <a:ext cx="0" cy="0"/>
          <a:chOff x="0" y="0"/>
          <a:chExt cx="0" cy="0"/>
        </a:xfrm>
      </p:grpSpPr>
      <p:sp>
        <p:nvSpPr>
          <p:cNvPr id="6219" name="Google Shape;6219;ga9ef5824fd_0_12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0" name="Google Shape;6220;ga9ef5824fd_0_12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2"/>
        <p:cNvGrpSpPr/>
        <p:nvPr/>
      </p:nvGrpSpPr>
      <p:grpSpPr>
        <a:xfrm>
          <a:off x="0" y="0"/>
          <a:ext cx="0" cy="0"/>
          <a:chOff x="0" y="0"/>
          <a:chExt cx="0" cy="0"/>
        </a:xfrm>
      </p:grpSpPr>
      <p:sp>
        <p:nvSpPr>
          <p:cNvPr id="6633" name="Google Shape;6633;ga9ef5824fd_0_13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4" name="Google Shape;6634;ga9ef5824fd_0_13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3"/>
        <p:cNvGrpSpPr/>
        <p:nvPr/>
      </p:nvGrpSpPr>
      <p:grpSpPr>
        <a:xfrm>
          <a:off x="0" y="0"/>
          <a:ext cx="0" cy="0"/>
          <a:chOff x="0" y="0"/>
          <a:chExt cx="0" cy="0"/>
        </a:xfrm>
      </p:grpSpPr>
      <p:sp>
        <p:nvSpPr>
          <p:cNvPr id="6994" name="Google Shape;6994;ga9ef5824fd_0_13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5" name="Google Shape;6995;ga9ef5824fd_0_13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3"/>
        <p:cNvGrpSpPr/>
        <p:nvPr/>
      </p:nvGrpSpPr>
      <p:grpSpPr>
        <a:xfrm>
          <a:off x="0" y="0"/>
          <a:ext cx="0" cy="0"/>
          <a:chOff x="0" y="0"/>
          <a:chExt cx="0" cy="0"/>
        </a:xfrm>
      </p:grpSpPr>
      <p:sp>
        <p:nvSpPr>
          <p:cNvPr id="7504" name="Google Shape;7504;ga9ef5824fd_0_13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5" name="Google Shape;7505;ga9ef5824fd_0_13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9ef5824fd_0_15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9ef5824fd_0_15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3"/>
        <p:cNvGrpSpPr/>
        <p:nvPr/>
      </p:nvGrpSpPr>
      <p:grpSpPr>
        <a:xfrm>
          <a:off x="0" y="0"/>
          <a:ext cx="0" cy="0"/>
          <a:chOff x="0" y="0"/>
          <a:chExt cx="0" cy="0"/>
        </a:xfrm>
      </p:grpSpPr>
      <p:sp>
        <p:nvSpPr>
          <p:cNvPr id="8124" name="Google Shape;8124;ga9ef5824fd_0_14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5" name="Google Shape;8125;ga9ef5824fd_0_14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7"/>
        <p:cNvGrpSpPr/>
        <p:nvPr/>
      </p:nvGrpSpPr>
      <p:grpSpPr>
        <a:xfrm>
          <a:off x="0" y="0"/>
          <a:ext cx="0" cy="0"/>
          <a:chOff x="0" y="0"/>
          <a:chExt cx="0" cy="0"/>
        </a:xfrm>
      </p:grpSpPr>
      <p:sp>
        <p:nvSpPr>
          <p:cNvPr id="8718" name="Google Shape;8718;ga9ef5824fd_0_15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9" name="Google Shape;8719;ga9ef5824fd_0_15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8"/>
        <p:cNvGrpSpPr/>
        <p:nvPr/>
      </p:nvGrpSpPr>
      <p:grpSpPr>
        <a:xfrm>
          <a:off x="0" y="0"/>
          <a:ext cx="0" cy="0"/>
          <a:chOff x="0" y="0"/>
          <a:chExt cx="0" cy="0"/>
        </a:xfrm>
      </p:grpSpPr>
      <p:sp>
        <p:nvSpPr>
          <p:cNvPr id="9039" name="Google Shape;9039;ga9ef5824fd_0_15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0" name="Google Shape;9040;ga9ef5824fd_0_15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3"/>
        <p:cNvGrpSpPr/>
        <p:nvPr/>
      </p:nvGrpSpPr>
      <p:grpSpPr>
        <a:xfrm>
          <a:off x="0" y="0"/>
          <a:ext cx="0" cy="0"/>
          <a:chOff x="0" y="0"/>
          <a:chExt cx="0" cy="0"/>
        </a:xfrm>
      </p:grpSpPr>
      <p:sp>
        <p:nvSpPr>
          <p:cNvPr id="9344" name="Google Shape;9344;ga9ef5824fd_0_15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5" name="Google Shape;9345;ga9ef5824fd_0_15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9ef5824f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9ef5824f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a9ef5824fd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a9ef5824fd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f6728f09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f6728f09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9f6728f09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f6728f09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620077" y="1739588"/>
            <a:ext cx="581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20227" y="3676013"/>
            <a:ext cx="5810400" cy="489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2347275" y="934400"/>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039475" y="152325"/>
            <a:ext cx="1956998" cy="774350"/>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9874" y="468401"/>
            <a:ext cx="1527584" cy="60443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738150" y="1926138"/>
            <a:ext cx="5667600" cy="1275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12000"/>
              <a:buNone/>
              <a:defRPr sz="8000">
                <a:solidFill>
                  <a:schemeClr val="accent1"/>
                </a:solidFill>
              </a:defRPr>
            </a:lvl1pPr>
            <a:lvl2pPr lvl="1" algn="ctr">
              <a:spcBef>
                <a:spcPts val="0"/>
              </a:spcBef>
              <a:spcAft>
                <a:spcPts val="0"/>
              </a:spcAft>
              <a:buClr>
                <a:schemeClr val="accent1"/>
              </a:buClr>
              <a:buSzPts val="12000"/>
              <a:buNone/>
              <a:defRPr sz="12000">
                <a:solidFill>
                  <a:schemeClr val="accent1"/>
                </a:solidFill>
              </a:defRPr>
            </a:lvl2pPr>
            <a:lvl3pPr lvl="2" algn="ctr">
              <a:spcBef>
                <a:spcPts val="0"/>
              </a:spcBef>
              <a:spcAft>
                <a:spcPts val="0"/>
              </a:spcAft>
              <a:buClr>
                <a:schemeClr val="accent1"/>
              </a:buClr>
              <a:buSzPts val="12000"/>
              <a:buNone/>
              <a:defRPr sz="12000">
                <a:solidFill>
                  <a:schemeClr val="accent1"/>
                </a:solidFill>
              </a:defRPr>
            </a:lvl3pPr>
            <a:lvl4pPr lvl="3" algn="ctr">
              <a:spcBef>
                <a:spcPts val="0"/>
              </a:spcBef>
              <a:spcAft>
                <a:spcPts val="0"/>
              </a:spcAft>
              <a:buClr>
                <a:schemeClr val="accent1"/>
              </a:buClr>
              <a:buSzPts val="12000"/>
              <a:buNone/>
              <a:defRPr sz="12000">
                <a:solidFill>
                  <a:schemeClr val="accent1"/>
                </a:solidFill>
              </a:defRPr>
            </a:lvl4pPr>
            <a:lvl5pPr lvl="4" algn="ctr">
              <a:spcBef>
                <a:spcPts val="0"/>
              </a:spcBef>
              <a:spcAft>
                <a:spcPts val="0"/>
              </a:spcAft>
              <a:buClr>
                <a:schemeClr val="accent1"/>
              </a:buClr>
              <a:buSzPts val="12000"/>
              <a:buNone/>
              <a:defRPr sz="12000">
                <a:solidFill>
                  <a:schemeClr val="accent1"/>
                </a:solidFill>
              </a:defRPr>
            </a:lvl5pPr>
            <a:lvl6pPr lvl="5" algn="ctr">
              <a:spcBef>
                <a:spcPts val="0"/>
              </a:spcBef>
              <a:spcAft>
                <a:spcPts val="0"/>
              </a:spcAft>
              <a:buClr>
                <a:schemeClr val="accent1"/>
              </a:buClr>
              <a:buSzPts val="12000"/>
              <a:buNone/>
              <a:defRPr sz="12000">
                <a:solidFill>
                  <a:schemeClr val="accent1"/>
                </a:solidFill>
              </a:defRPr>
            </a:lvl6pPr>
            <a:lvl7pPr lvl="6" algn="ctr">
              <a:spcBef>
                <a:spcPts val="0"/>
              </a:spcBef>
              <a:spcAft>
                <a:spcPts val="0"/>
              </a:spcAft>
              <a:buClr>
                <a:schemeClr val="accent1"/>
              </a:buClr>
              <a:buSzPts val="12000"/>
              <a:buNone/>
              <a:defRPr sz="12000">
                <a:solidFill>
                  <a:schemeClr val="accent1"/>
                </a:solidFill>
              </a:defRPr>
            </a:lvl7pPr>
            <a:lvl8pPr lvl="7" algn="ctr">
              <a:spcBef>
                <a:spcPts val="0"/>
              </a:spcBef>
              <a:spcAft>
                <a:spcPts val="0"/>
              </a:spcAft>
              <a:buClr>
                <a:schemeClr val="accent1"/>
              </a:buClr>
              <a:buSzPts val="12000"/>
              <a:buNone/>
              <a:defRPr sz="12000">
                <a:solidFill>
                  <a:schemeClr val="accent1"/>
                </a:solidFill>
              </a:defRPr>
            </a:lvl8pPr>
            <a:lvl9pPr lvl="8" algn="ctr">
              <a:spcBef>
                <a:spcPts val="0"/>
              </a:spcBef>
              <a:spcAft>
                <a:spcPts val="0"/>
              </a:spcAft>
              <a:buClr>
                <a:schemeClr val="accent1"/>
              </a:buClr>
              <a:buSzPts val="12000"/>
              <a:buNone/>
              <a:defRPr sz="12000">
                <a:solidFill>
                  <a:schemeClr val="accent1"/>
                </a:solidFill>
              </a:defRPr>
            </a:lvl9pPr>
          </a:lstStyle>
          <a:p>
            <a:r>
              <a:t>xx%</a:t>
            </a:r>
          </a:p>
        </p:txBody>
      </p:sp>
      <p:sp>
        <p:nvSpPr>
          <p:cNvPr id="52" name="Google Shape;52;p11"/>
          <p:cNvSpPr txBox="1">
            <a:spLocks noGrp="1"/>
          </p:cNvSpPr>
          <p:nvPr>
            <p:ph type="body" idx="1"/>
          </p:nvPr>
        </p:nvSpPr>
        <p:spPr>
          <a:xfrm>
            <a:off x="1738150" y="3094063"/>
            <a:ext cx="5667600" cy="472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grpSp>
        <p:nvGrpSpPr>
          <p:cNvPr id="53" name="Google Shape;53;p11"/>
          <p:cNvGrpSpPr/>
          <p:nvPr/>
        </p:nvGrpSpPr>
        <p:grpSpPr>
          <a:xfrm>
            <a:off x="-563180" y="393923"/>
            <a:ext cx="9884808" cy="4491411"/>
            <a:chOff x="-563180" y="393923"/>
            <a:chExt cx="9884808" cy="4491411"/>
          </a:xfrm>
        </p:grpSpPr>
        <p:sp>
          <p:nvSpPr>
            <p:cNvPr id="54" name="Google Shape;54;p11"/>
            <p:cNvSpPr/>
            <p:nvPr/>
          </p:nvSpPr>
          <p:spPr>
            <a:xfrm flipH="1">
              <a:off x="838436" y="393923"/>
              <a:ext cx="2285624" cy="904342"/>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flipH="1">
              <a:off x="4030912" y="4457172"/>
              <a:ext cx="1082187" cy="428163"/>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p:nvPr/>
          </p:nvSpPr>
          <p:spPr>
            <a:xfrm flipH="1">
              <a:off x="7670347" y="1142999"/>
              <a:ext cx="1289971" cy="51033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p:nvPr/>
          </p:nvSpPr>
          <p:spPr>
            <a:xfrm flipH="1">
              <a:off x="-563180" y="2323048"/>
              <a:ext cx="1651277" cy="653302"/>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flipH="1">
              <a:off x="8476239" y="1811736"/>
              <a:ext cx="845389" cy="33446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3"/>
          <p:cNvSpPr txBox="1">
            <a:spLocks noGrp="1"/>
          </p:cNvSpPr>
          <p:nvPr>
            <p:ph type="title" idx="2"/>
          </p:nvPr>
        </p:nvSpPr>
        <p:spPr>
          <a:xfrm>
            <a:off x="1387975" y="1936220"/>
            <a:ext cx="2535600" cy="4356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
        <p:nvSpPr>
          <p:cNvPr id="63" name="Google Shape;63;p13"/>
          <p:cNvSpPr txBox="1">
            <a:spLocks noGrp="1"/>
          </p:cNvSpPr>
          <p:nvPr>
            <p:ph type="subTitle" idx="1"/>
          </p:nvPr>
        </p:nvSpPr>
        <p:spPr>
          <a:xfrm>
            <a:off x="1388025" y="2254126"/>
            <a:ext cx="2535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64" name="Google Shape;64;p13"/>
          <p:cNvSpPr txBox="1">
            <a:spLocks noGrp="1"/>
          </p:cNvSpPr>
          <p:nvPr>
            <p:ph type="title" idx="3" hasCustomPrompt="1"/>
          </p:nvPr>
        </p:nvSpPr>
        <p:spPr>
          <a:xfrm>
            <a:off x="1388025" y="1568734"/>
            <a:ext cx="2535600" cy="4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title" idx="4"/>
          </p:nvPr>
        </p:nvSpPr>
        <p:spPr>
          <a:xfrm>
            <a:off x="5220400" y="1936220"/>
            <a:ext cx="25356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6" name="Google Shape;66;p13"/>
          <p:cNvSpPr txBox="1">
            <a:spLocks noGrp="1"/>
          </p:cNvSpPr>
          <p:nvPr>
            <p:ph type="subTitle" idx="5"/>
          </p:nvPr>
        </p:nvSpPr>
        <p:spPr>
          <a:xfrm>
            <a:off x="5220450" y="2254126"/>
            <a:ext cx="253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7" name="Google Shape;67;p13"/>
          <p:cNvSpPr txBox="1">
            <a:spLocks noGrp="1"/>
          </p:cNvSpPr>
          <p:nvPr>
            <p:ph type="title" idx="6" hasCustomPrompt="1"/>
          </p:nvPr>
        </p:nvSpPr>
        <p:spPr>
          <a:xfrm>
            <a:off x="5220450" y="1568734"/>
            <a:ext cx="2535600" cy="4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8" name="Google Shape;68;p13"/>
          <p:cNvSpPr txBox="1">
            <a:spLocks noGrp="1"/>
          </p:cNvSpPr>
          <p:nvPr>
            <p:ph type="title" idx="7"/>
          </p:nvPr>
        </p:nvSpPr>
        <p:spPr>
          <a:xfrm>
            <a:off x="1387975" y="3489595"/>
            <a:ext cx="25356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9" name="Google Shape;69;p13"/>
          <p:cNvSpPr txBox="1">
            <a:spLocks noGrp="1"/>
          </p:cNvSpPr>
          <p:nvPr>
            <p:ph type="subTitle" idx="8"/>
          </p:nvPr>
        </p:nvSpPr>
        <p:spPr>
          <a:xfrm>
            <a:off x="1388025" y="3807502"/>
            <a:ext cx="253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0" name="Google Shape;70;p13"/>
          <p:cNvSpPr txBox="1">
            <a:spLocks noGrp="1"/>
          </p:cNvSpPr>
          <p:nvPr>
            <p:ph type="title" idx="9" hasCustomPrompt="1"/>
          </p:nvPr>
        </p:nvSpPr>
        <p:spPr>
          <a:xfrm>
            <a:off x="1388025" y="3130407"/>
            <a:ext cx="2535600" cy="4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title" idx="13"/>
          </p:nvPr>
        </p:nvSpPr>
        <p:spPr>
          <a:xfrm>
            <a:off x="5220400" y="3489595"/>
            <a:ext cx="25356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2" name="Google Shape;72;p13"/>
          <p:cNvSpPr txBox="1">
            <a:spLocks noGrp="1"/>
          </p:cNvSpPr>
          <p:nvPr>
            <p:ph type="subTitle" idx="14"/>
          </p:nvPr>
        </p:nvSpPr>
        <p:spPr>
          <a:xfrm>
            <a:off x="5220450" y="3807502"/>
            <a:ext cx="253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3" name="Google Shape;73;p13"/>
          <p:cNvSpPr txBox="1">
            <a:spLocks noGrp="1"/>
          </p:cNvSpPr>
          <p:nvPr>
            <p:ph type="title" idx="15" hasCustomPrompt="1"/>
          </p:nvPr>
        </p:nvSpPr>
        <p:spPr>
          <a:xfrm>
            <a:off x="5220450" y="3130407"/>
            <a:ext cx="2535600" cy="4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4" name="Google Shape;74;p13"/>
          <p:cNvSpPr/>
          <p:nvPr/>
        </p:nvSpPr>
        <p:spPr>
          <a:xfrm>
            <a:off x="7509943" y="941222"/>
            <a:ext cx="855264" cy="33845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7913701" y="1568726"/>
            <a:ext cx="1527584" cy="60443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8114238" y="584550"/>
            <a:ext cx="633071" cy="4558947"/>
          </a:xfrm>
          <a:custGeom>
            <a:avLst/>
            <a:gdLst/>
            <a:ahLst/>
            <a:cxnLst/>
            <a:rect l="l" t="t" r="r" b="b"/>
            <a:pathLst>
              <a:path w="5916" h="42603" extrusionOk="0">
                <a:moveTo>
                  <a:pt x="2674" y="3957"/>
                </a:moveTo>
                <a:lnTo>
                  <a:pt x="2674" y="7568"/>
                </a:lnTo>
                <a:lnTo>
                  <a:pt x="1480" y="3957"/>
                </a:lnTo>
                <a:close/>
                <a:moveTo>
                  <a:pt x="4380" y="3957"/>
                </a:moveTo>
                <a:lnTo>
                  <a:pt x="3157" y="7568"/>
                </a:lnTo>
                <a:lnTo>
                  <a:pt x="3157" y="3957"/>
                </a:lnTo>
                <a:close/>
                <a:moveTo>
                  <a:pt x="2854" y="1"/>
                </a:moveTo>
                <a:cubicBezTo>
                  <a:pt x="2766" y="1"/>
                  <a:pt x="2627" y="14"/>
                  <a:pt x="2589" y="89"/>
                </a:cubicBezTo>
                <a:cubicBezTo>
                  <a:pt x="2560" y="544"/>
                  <a:pt x="2560" y="1028"/>
                  <a:pt x="2589" y="1483"/>
                </a:cubicBezTo>
                <a:lnTo>
                  <a:pt x="740" y="2762"/>
                </a:lnTo>
                <a:lnTo>
                  <a:pt x="484" y="2762"/>
                </a:lnTo>
                <a:cubicBezTo>
                  <a:pt x="1" y="2762"/>
                  <a:pt x="1" y="3502"/>
                  <a:pt x="484" y="3502"/>
                </a:cubicBezTo>
                <a:lnTo>
                  <a:pt x="598" y="3502"/>
                </a:lnTo>
                <a:lnTo>
                  <a:pt x="2418" y="8308"/>
                </a:lnTo>
                <a:lnTo>
                  <a:pt x="2418" y="31000"/>
                </a:lnTo>
                <a:cubicBezTo>
                  <a:pt x="2333" y="31512"/>
                  <a:pt x="2191" y="32024"/>
                  <a:pt x="2020" y="32536"/>
                </a:cubicBezTo>
                <a:cubicBezTo>
                  <a:pt x="1736" y="33161"/>
                  <a:pt x="1082" y="33758"/>
                  <a:pt x="1195" y="33957"/>
                </a:cubicBezTo>
                <a:cubicBezTo>
                  <a:pt x="1233" y="34014"/>
                  <a:pt x="1312" y="34030"/>
                  <a:pt x="1405" y="34030"/>
                </a:cubicBezTo>
                <a:cubicBezTo>
                  <a:pt x="1521" y="34030"/>
                  <a:pt x="1658" y="34005"/>
                  <a:pt x="1763" y="34005"/>
                </a:cubicBezTo>
                <a:cubicBezTo>
                  <a:pt x="1826" y="34005"/>
                  <a:pt x="1878" y="34014"/>
                  <a:pt x="1906" y="34043"/>
                </a:cubicBezTo>
                <a:lnTo>
                  <a:pt x="1906" y="41635"/>
                </a:lnTo>
                <a:cubicBezTo>
                  <a:pt x="1906" y="41635"/>
                  <a:pt x="968" y="41692"/>
                  <a:pt x="797" y="41920"/>
                </a:cubicBezTo>
                <a:cubicBezTo>
                  <a:pt x="683" y="42147"/>
                  <a:pt x="598" y="42375"/>
                  <a:pt x="570" y="42602"/>
                </a:cubicBezTo>
                <a:lnTo>
                  <a:pt x="5319" y="42602"/>
                </a:lnTo>
                <a:cubicBezTo>
                  <a:pt x="5290" y="42375"/>
                  <a:pt x="5233" y="42147"/>
                  <a:pt x="5120" y="41920"/>
                </a:cubicBezTo>
                <a:cubicBezTo>
                  <a:pt x="4949" y="41692"/>
                  <a:pt x="3982" y="41635"/>
                  <a:pt x="3982" y="41635"/>
                </a:cubicBezTo>
                <a:lnTo>
                  <a:pt x="3982" y="34014"/>
                </a:lnTo>
                <a:cubicBezTo>
                  <a:pt x="4011" y="33986"/>
                  <a:pt x="4062" y="33977"/>
                  <a:pt x="4125" y="33977"/>
                </a:cubicBezTo>
                <a:cubicBezTo>
                  <a:pt x="4230" y="33977"/>
                  <a:pt x="4368" y="34002"/>
                  <a:pt x="4483" y="34002"/>
                </a:cubicBezTo>
                <a:cubicBezTo>
                  <a:pt x="4576" y="34002"/>
                  <a:pt x="4655" y="33986"/>
                  <a:pt x="4693" y="33929"/>
                </a:cubicBezTo>
                <a:cubicBezTo>
                  <a:pt x="4835" y="33758"/>
                  <a:pt x="4153" y="33133"/>
                  <a:pt x="3897" y="32507"/>
                </a:cubicBezTo>
                <a:cubicBezTo>
                  <a:pt x="3698" y="31995"/>
                  <a:pt x="3584" y="31483"/>
                  <a:pt x="3499" y="30972"/>
                </a:cubicBezTo>
                <a:lnTo>
                  <a:pt x="3499" y="8308"/>
                </a:lnTo>
                <a:lnTo>
                  <a:pt x="5290" y="3502"/>
                </a:lnTo>
                <a:lnTo>
                  <a:pt x="5432" y="3502"/>
                </a:lnTo>
                <a:cubicBezTo>
                  <a:pt x="5916" y="3502"/>
                  <a:pt x="5916" y="2762"/>
                  <a:pt x="5432" y="2762"/>
                </a:cubicBezTo>
                <a:lnTo>
                  <a:pt x="5120" y="2762"/>
                </a:lnTo>
                <a:lnTo>
                  <a:pt x="3300" y="1483"/>
                </a:lnTo>
                <a:cubicBezTo>
                  <a:pt x="3328" y="1028"/>
                  <a:pt x="3328" y="544"/>
                  <a:pt x="3300" y="89"/>
                </a:cubicBezTo>
                <a:cubicBezTo>
                  <a:pt x="3243" y="14"/>
                  <a:pt x="3097" y="1"/>
                  <a:pt x="3007" y="1"/>
                </a:cubicBezTo>
                <a:cubicBezTo>
                  <a:pt x="2962" y="1"/>
                  <a:pt x="2930" y="4"/>
                  <a:pt x="2930" y="4"/>
                </a:cubicBezTo>
                <a:cubicBezTo>
                  <a:pt x="2930" y="4"/>
                  <a:pt x="2898" y="1"/>
                  <a:pt x="2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08050" y="2694800"/>
            <a:ext cx="855264" cy="33845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304825" y="1876413"/>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14"/>
          <p:cNvSpPr txBox="1">
            <a:spLocks noGrp="1"/>
          </p:cNvSpPr>
          <p:nvPr>
            <p:ph type="title" idx="2"/>
          </p:nvPr>
        </p:nvSpPr>
        <p:spPr>
          <a:xfrm>
            <a:off x="1485563" y="3648850"/>
            <a:ext cx="24609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2" name="Google Shape;82;p14"/>
          <p:cNvSpPr txBox="1">
            <a:spLocks noGrp="1"/>
          </p:cNvSpPr>
          <p:nvPr>
            <p:ph type="subTitle" idx="1"/>
          </p:nvPr>
        </p:nvSpPr>
        <p:spPr>
          <a:xfrm>
            <a:off x="1485625" y="3966749"/>
            <a:ext cx="2460900" cy="63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83" name="Google Shape;83;p14"/>
          <p:cNvSpPr txBox="1">
            <a:spLocks noGrp="1"/>
          </p:cNvSpPr>
          <p:nvPr>
            <p:ph type="title" idx="3"/>
          </p:nvPr>
        </p:nvSpPr>
        <p:spPr>
          <a:xfrm>
            <a:off x="5118915" y="3648850"/>
            <a:ext cx="24609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4" name="Google Shape;84;p14"/>
          <p:cNvSpPr txBox="1">
            <a:spLocks noGrp="1"/>
          </p:cNvSpPr>
          <p:nvPr>
            <p:ph type="subTitle" idx="4"/>
          </p:nvPr>
        </p:nvSpPr>
        <p:spPr>
          <a:xfrm>
            <a:off x="5118975" y="3966749"/>
            <a:ext cx="2460900" cy="63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5"/>
          <p:cNvSpPr txBox="1">
            <a:spLocks noGrp="1"/>
          </p:cNvSpPr>
          <p:nvPr>
            <p:ph type="title" idx="2"/>
          </p:nvPr>
        </p:nvSpPr>
        <p:spPr>
          <a:xfrm>
            <a:off x="713225" y="2685600"/>
            <a:ext cx="24609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8" name="Google Shape;88;p15"/>
          <p:cNvSpPr txBox="1">
            <a:spLocks noGrp="1"/>
          </p:cNvSpPr>
          <p:nvPr>
            <p:ph type="subTitle" idx="1"/>
          </p:nvPr>
        </p:nvSpPr>
        <p:spPr>
          <a:xfrm>
            <a:off x="713275" y="3003498"/>
            <a:ext cx="2460900" cy="90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89" name="Google Shape;89;p15"/>
          <p:cNvSpPr txBox="1">
            <a:spLocks noGrp="1"/>
          </p:cNvSpPr>
          <p:nvPr>
            <p:ph type="title" idx="3"/>
          </p:nvPr>
        </p:nvSpPr>
        <p:spPr>
          <a:xfrm>
            <a:off x="3341452" y="2685600"/>
            <a:ext cx="24609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0" name="Google Shape;90;p15"/>
          <p:cNvSpPr txBox="1">
            <a:spLocks noGrp="1"/>
          </p:cNvSpPr>
          <p:nvPr>
            <p:ph type="subTitle" idx="4"/>
          </p:nvPr>
        </p:nvSpPr>
        <p:spPr>
          <a:xfrm>
            <a:off x="3341501" y="3003498"/>
            <a:ext cx="2460900" cy="90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1" name="Google Shape;91;p15"/>
          <p:cNvSpPr txBox="1">
            <a:spLocks noGrp="1"/>
          </p:cNvSpPr>
          <p:nvPr>
            <p:ph type="title" idx="5"/>
          </p:nvPr>
        </p:nvSpPr>
        <p:spPr>
          <a:xfrm>
            <a:off x="5969680" y="2685600"/>
            <a:ext cx="24609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2" name="Google Shape;92;p15"/>
          <p:cNvSpPr txBox="1">
            <a:spLocks noGrp="1"/>
          </p:cNvSpPr>
          <p:nvPr>
            <p:ph type="subTitle" idx="6"/>
          </p:nvPr>
        </p:nvSpPr>
        <p:spPr>
          <a:xfrm>
            <a:off x="5969726" y="3003498"/>
            <a:ext cx="2460900" cy="90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93" name="Google Shape;93;p15"/>
          <p:cNvGrpSpPr/>
          <p:nvPr/>
        </p:nvGrpSpPr>
        <p:grpSpPr>
          <a:xfrm>
            <a:off x="-408142" y="1293275"/>
            <a:ext cx="10229056" cy="3886341"/>
            <a:chOff x="-408142" y="1293275"/>
            <a:chExt cx="10229056" cy="3886341"/>
          </a:xfrm>
        </p:grpSpPr>
        <p:sp>
          <p:nvSpPr>
            <p:cNvPr id="94" name="Google Shape;94;p15"/>
            <p:cNvSpPr/>
            <p:nvPr/>
          </p:nvSpPr>
          <p:spPr>
            <a:xfrm flipH="1">
              <a:off x="-408142" y="1293275"/>
              <a:ext cx="1215959" cy="48113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flipH="1">
              <a:off x="2642310" y="4751937"/>
              <a:ext cx="1080864" cy="42767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8377624" y="2054966"/>
              <a:ext cx="1443289" cy="57108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2_2">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6"/>
          <p:cNvSpPr txBox="1">
            <a:spLocks noGrp="1"/>
          </p:cNvSpPr>
          <p:nvPr>
            <p:ph type="title" idx="2"/>
          </p:nvPr>
        </p:nvSpPr>
        <p:spPr>
          <a:xfrm>
            <a:off x="999200" y="3674087"/>
            <a:ext cx="18891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0" name="Google Shape;100;p16"/>
          <p:cNvSpPr txBox="1">
            <a:spLocks noGrp="1"/>
          </p:cNvSpPr>
          <p:nvPr>
            <p:ph type="subTitle" idx="1"/>
          </p:nvPr>
        </p:nvSpPr>
        <p:spPr>
          <a:xfrm>
            <a:off x="999238" y="3991986"/>
            <a:ext cx="188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01" name="Google Shape;101;p16"/>
          <p:cNvSpPr txBox="1">
            <a:spLocks noGrp="1"/>
          </p:cNvSpPr>
          <p:nvPr>
            <p:ph type="title" idx="3"/>
          </p:nvPr>
        </p:nvSpPr>
        <p:spPr>
          <a:xfrm>
            <a:off x="3627425" y="3674087"/>
            <a:ext cx="18891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2" name="Google Shape;102;p16"/>
          <p:cNvSpPr txBox="1">
            <a:spLocks noGrp="1"/>
          </p:cNvSpPr>
          <p:nvPr>
            <p:ph type="subTitle" idx="4"/>
          </p:nvPr>
        </p:nvSpPr>
        <p:spPr>
          <a:xfrm>
            <a:off x="3627462" y="3991986"/>
            <a:ext cx="188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03" name="Google Shape;103;p16"/>
          <p:cNvSpPr txBox="1">
            <a:spLocks noGrp="1"/>
          </p:cNvSpPr>
          <p:nvPr>
            <p:ph type="title" idx="5"/>
          </p:nvPr>
        </p:nvSpPr>
        <p:spPr>
          <a:xfrm>
            <a:off x="6255601" y="3674087"/>
            <a:ext cx="18891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4" name="Google Shape;104;p16"/>
          <p:cNvSpPr txBox="1">
            <a:spLocks noGrp="1"/>
          </p:cNvSpPr>
          <p:nvPr>
            <p:ph type="subTitle" idx="6"/>
          </p:nvPr>
        </p:nvSpPr>
        <p:spPr>
          <a:xfrm>
            <a:off x="6255636" y="3991986"/>
            <a:ext cx="188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05" name="Google Shape;105;p16"/>
          <p:cNvSpPr txBox="1">
            <a:spLocks noGrp="1"/>
          </p:cNvSpPr>
          <p:nvPr>
            <p:ph type="title" idx="7" hasCustomPrompt="1"/>
          </p:nvPr>
        </p:nvSpPr>
        <p:spPr>
          <a:xfrm>
            <a:off x="999238" y="3280187"/>
            <a:ext cx="1889100" cy="4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 name="Google Shape;106;p16"/>
          <p:cNvSpPr txBox="1">
            <a:spLocks noGrp="1"/>
          </p:cNvSpPr>
          <p:nvPr>
            <p:ph type="title" idx="8" hasCustomPrompt="1"/>
          </p:nvPr>
        </p:nvSpPr>
        <p:spPr>
          <a:xfrm>
            <a:off x="3627462" y="3280187"/>
            <a:ext cx="1889100" cy="4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 name="Google Shape;107;p16"/>
          <p:cNvSpPr txBox="1">
            <a:spLocks noGrp="1"/>
          </p:cNvSpPr>
          <p:nvPr>
            <p:ph type="title" idx="9" hasCustomPrompt="1"/>
          </p:nvPr>
        </p:nvSpPr>
        <p:spPr>
          <a:xfrm>
            <a:off x="6255635" y="3280187"/>
            <a:ext cx="1889100" cy="4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16"/>
          <p:cNvSpPr/>
          <p:nvPr/>
        </p:nvSpPr>
        <p:spPr>
          <a:xfrm flipH="1">
            <a:off x="8277225" y="3228877"/>
            <a:ext cx="1447463" cy="57269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flipH="1">
            <a:off x="-448275" y="2396577"/>
            <a:ext cx="1447463" cy="57269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17"/>
          <p:cNvSpPr txBox="1">
            <a:spLocks noGrp="1"/>
          </p:cNvSpPr>
          <p:nvPr>
            <p:ph type="title" idx="2"/>
          </p:nvPr>
        </p:nvSpPr>
        <p:spPr>
          <a:xfrm>
            <a:off x="1494113" y="1822750"/>
            <a:ext cx="24609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3" name="Google Shape;113;p17"/>
          <p:cNvSpPr txBox="1">
            <a:spLocks noGrp="1"/>
          </p:cNvSpPr>
          <p:nvPr>
            <p:ph type="subTitle" idx="1"/>
          </p:nvPr>
        </p:nvSpPr>
        <p:spPr>
          <a:xfrm>
            <a:off x="1494161" y="2140654"/>
            <a:ext cx="246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4" name="Google Shape;114;p17"/>
          <p:cNvSpPr txBox="1">
            <a:spLocks noGrp="1"/>
          </p:cNvSpPr>
          <p:nvPr>
            <p:ph type="title" idx="3"/>
          </p:nvPr>
        </p:nvSpPr>
        <p:spPr>
          <a:xfrm>
            <a:off x="5188865" y="1822750"/>
            <a:ext cx="24609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5" name="Google Shape;115;p17"/>
          <p:cNvSpPr txBox="1">
            <a:spLocks noGrp="1"/>
          </p:cNvSpPr>
          <p:nvPr>
            <p:ph type="subTitle" idx="4"/>
          </p:nvPr>
        </p:nvSpPr>
        <p:spPr>
          <a:xfrm>
            <a:off x="5188913" y="2140654"/>
            <a:ext cx="246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6" name="Google Shape;116;p17"/>
          <p:cNvSpPr txBox="1">
            <a:spLocks noGrp="1"/>
          </p:cNvSpPr>
          <p:nvPr>
            <p:ph type="title" idx="5"/>
          </p:nvPr>
        </p:nvSpPr>
        <p:spPr>
          <a:xfrm>
            <a:off x="1494113" y="3585150"/>
            <a:ext cx="24609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7" name="Google Shape;117;p17"/>
          <p:cNvSpPr txBox="1">
            <a:spLocks noGrp="1"/>
          </p:cNvSpPr>
          <p:nvPr>
            <p:ph type="subTitle" idx="6"/>
          </p:nvPr>
        </p:nvSpPr>
        <p:spPr>
          <a:xfrm>
            <a:off x="1494161" y="3903054"/>
            <a:ext cx="246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8" name="Google Shape;118;p17"/>
          <p:cNvSpPr txBox="1">
            <a:spLocks noGrp="1"/>
          </p:cNvSpPr>
          <p:nvPr>
            <p:ph type="title" idx="7"/>
          </p:nvPr>
        </p:nvSpPr>
        <p:spPr>
          <a:xfrm>
            <a:off x="5188865" y="3585150"/>
            <a:ext cx="24609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9" name="Google Shape;119;p17"/>
          <p:cNvSpPr txBox="1">
            <a:spLocks noGrp="1"/>
          </p:cNvSpPr>
          <p:nvPr>
            <p:ph type="subTitle" idx="8"/>
          </p:nvPr>
        </p:nvSpPr>
        <p:spPr>
          <a:xfrm>
            <a:off x="5188913" y="3903054"/>
            <a:ext cx="246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0" name="Google Shape;120;p17"/>
          <p:cNvSpPr/>
          <p:nvPr/>
        </p:nvSpPr>
        <p:spPr>
          <a:xfrm>
            <a:off x="8313086" y="2500527"/>
            <a:ext cx="1433109" cy="567057"/>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8025600" y="2048674"/>
            <a:ext cx="900669" cy="35637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304825" y="2979600"/>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2_1_2">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18"/>
          <p:cNvSpPr txBox="1">
            <a:spLocks noGrp="1"/>
          </p:cNvSpPr>
          <p:nvPr>
            <p:ph type="title" idx="2"/>
          </p:nvPr>
        </p:nvSpPr>
        <p:spPr>
          <a:xfrm>
            <a:off x="713225" y="1781325"/>
            <a:ext cx="18513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6" name="Google Shape;126;p18"/>
          <p:cNvSpPr txBox="1">
            <a:spLocks noGrp="1"/>
          </p:cNvSpPr>
          <p:nvPr>
            <p:ph type="subTitle" idx="1"/>
          </p:nvPr>
        </p:nvSpPr>
        <p:spPr>
          <a:xfrm>
            <a:off x="713262" y="2099228"/>
            <a:ext cx="185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7" name="Google Shape;127;p18"/>
          <p:cNvSpPr txBox="1">
            <a:spLocks noGrp="1"/>
          </p:cNvSpPr>
          <p:nvPr>
            <p:ph type="title" idx="3"/>
          </p:nvPr>
        </p:nvSpPr>
        <p:spPr>
          <a:xfrm>
            <a:off x="2771669" y="1781325"/>
            <a:ext cx="18513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8" name="Google Shape;128;p18"/>
          <p:cNvSpPr txBox="1">
            <a:spLocks noGrp="1"/>
          </p:cNvSpPr>
          <p:nvPr>
            <p:ph type="subTitle" idx="4"/>
          </p:nvPr>
        </p:nvSpPr>
        <p:spPr>
          <a:xfrm>
            <a:off x="2771706" y="2099228"/>
            <a:ext cx="185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9" name="Google Shape;129;p18"/>
          <p:cNvSpPr txBox="1">
            <a:spLocks noGrp="1"/>
          </p:cNvSpPr>
          <p:nvPr>
            <p:ph type="title" idx="5"/>
          </p:nvPr>
        </p:nvSpPr>
        <p:spPr>
          <a:xfrm>
            <a:off x="713225" y="3351572"/>
            <a:ext cx="18513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0" name="Google Shape;130;p18"/>
          <p:cNvSpPr txBox="1">
            <a:spLocks noGrp="1"/>
          </p:cNvSpPr>
          <p:nvPr>
            <p:ph type="subTitle" idx="6"/>
          </p:nvPr>
        </p:nvSpPr>
        <p:spPr>
          <a:xfrm>
            <a:off x="713262" y="3669475"/>
            <a:ext cx="185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1" name="Google Shape;131;p18"/>
          <p:cNvSpPr txBox="1">
            <a:spLocks noGrp="1"/>
          </p:cNvSpPr>
          <p:nvPr>
            <p:ph type="title" idx="7"/>
          </p:nvPr>
        </p:nvSpPr>
        <p:spPr>
          <a:xfrm>
            <a:off x="2771669" y="3351572"/>
            <a:ext cx="18513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2" name="Google Shape;132;p18"/>
          <p:cNvSpPr txBox="1">
            <a:spLocks noGrp="1"/>
          </p:cNvSpPr>
          <p:nvPr>
            <p:ph type="subTitle" idx="8"/>
          </p:nvPr>
        </p:nvSpPr>
        <p:spPr>
          <a:xfrm>
            <a:off x="2771706" y="3669475"/>
            <a:ext cx="185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3" name="Google Shape;133;p18"/>
          <p:cNvSpPr/>
          <p:nvPr/>
        </p:nvSpPr>
        <p:spPr>
          <a:xfrm flipH="1">
            <a:off x="7918825" y="166799"/>
            <a:ext cx="941798" cy="37269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122961" y="4604093"/>
            <a:ext cx="788785" cy="31210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2">
  <p:cSld name="CUSTOM_2_1_2_1">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9"/>
          <p:cNvSpPr txBox="1">
            <a:spLocks noGrp="1"/>
          </p:cNvSpPr>
          <p:nvPr>
            <p:ph type="title" idx="2"/>
          </p:nvPr>
        </p:nvSpPr>
        <p:spPr>
          <a:xfrm>
            <a:off x="2043963" y="1311800"/>
            <a:ext cx="5757300" cy="435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8" name="Google Shape;138;p19"/>
          <p:cNvSpPr txBox="1">
            <a:spLocks noGrp="1"/>
          </p:cNvSpPr>
          <p:nvPr>
            <p:ph type="subTitle" idx="1"/>
          </p:nvPr>
        </p:nvSpPr>
        <p:spPr>
          <a:xfrm>
            <a:off x="2044069" y="1629701"/>
            <a:ext cx="5757300" cy="318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9" name="Google Shape;139;p19"/>
          <p:cNvSpPr txBox="1">
            <a:spLocks noGrp="1"/>
          </p:cNvSpPr>
          <p:nvPr>
            <p:ph type="title" idx="3"/>
          </p:nvPr>
        </p:nvSpPr>
        <p:spPr>
          <a:xfrm>
            <a:off x="2043863" y="2130725"/>
            <a:ext cx="5757300" cy="435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19"/>
          <p:cNvSpPr txBox="1">
            <a:spLocks noGrp="1"/>
          </p:cNvSpPr>
          <p:nvPr>
            <p:ph type="subTitle" idx="4"/>
          </p:nvPr>
        </p:nvSpPr>
        <p:spPr>
          <a:xfrm>
            <a:off x="2043969" y="2448626"/>
            <a:ext cx="5757300" cy="318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1" name="Google Shape;141;p19"/>
          <p:cNvSpPr txBox="1">
            <a:spLocks noGrp="1"/>
          </p:cNvSpPr>
          <p:nvPr>
            <p:ph type="title" idx="5"/>
          </p:nvPr>
        </p:nvSpPr>
        <p:spPr>
          <a:xfrm>
            <a:off x="2043913" y="2952337"/>
            <a:ext cx="5757300" cy="435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2" name="Google Shape;142;p19"/>
          <p:cNvSpPr txBox="1">
            <a:spLocks noGrp="1"/>
          </p:cNvSpPr>
          <p:nvPr>
            <p:ph type="subTitle" idx="6"/>
          </p:nvPr>
        </p:nvSpPr>
        <p:spPr>
          <a:xfrm>
            <a:off x="2044019" y="3270238"/>
            <a:ext cx="5757300" cy="318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3" name="Google Shape;143;p19"/>
          <p:cNvSpPr txBox="1">
            <a:spLocks noGrp="1"/>
          </p:cNvSpPr>
          <p:nvPr>
            <p:ph type="title" idx="7"/>
          </p:nvPr>
        </p:nvSpPr>
        <p:spPr>
          <a:xfrm>
            <a:off x="2043913" y="3773949"/>
            <a:ext cx="5757300" cy="435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4" name="Google Shape;144;p19"/>
          <p:cNvSpPr txBox="1">
            <a:spLocks noGrp="1"/>
          </p:cNvSpPr>
          <p:nvPr>
            <p:ph type="subTitle" idx="8"/>
          </p:nvPr>
        </p:nvSpPr>
        <p:spPr>
          <a:xfrm>
            <a:off x="2044019" y="4091850"/>
            <a:ext cx="5757300" cy="318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5" name="Google Shape;145;p19"/>
          <p:cNvSpPr/>
          <p:nvPr/>
        </p:nvSpPr>
        <p:spPr>
          <a:xfrm flipH="1">
            <a:off x="8013774" y="393688"/>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481026" y="2566313"/>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flipH="1">
            <a:off x="7309784" y="4394650"/>
            <a:ext cx="1601291" cy="633603"/>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2_1_1">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0" name="Google Shape;150;p20"/>
          <p:cNvSpPr txBox="1">
            <a:spLocks noGrp="1"/>
          </p:cNvSpPr>
          <p:nvPr>
            <p:ph type="title" idx="2"/>
          </p:nvPr>
        </p:nvSpPr>
        <p:spPr>
          <a:xfrm>
            <a:off x="713263" y="1807625"/>
            <a:ext cx="21561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1" name="Google Shape;151;p20"/>
          <p:cNvSpPr txBox="1">
            <a:spLocks noGrp="1"/>
          </p:cNvSpPr>
          <p:nvPr>
            <p:ph type="subTitle" idx="1"/>
          </p:nvPr>
        </p:nvSpPr>
        <p:spPr>
          <a:xfrm>
            <a:off x="713305" y="2125527"/>
            <a:ext cx="215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2" name="Google Shape;152;p20"/>
          <p:cNvSpPr txBox="1">
            <a:spLocks noGrp="1"/>
          </p:cNvSpPr>
          <p:nvPr>
            <p:ph type="title" idx="3"/>
          </p:nvPr>
        </p:nvSpPr>
        <p:spPr>
          <a:xfrm>
            <a:off x="3423975" y="1807625"/>
            <a:ext cx="22962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 name="Google Shape;153;p20"/>
          <p:cNvSpPr txBox="1">
            <a:spLocks noGrp="1"/>
          </p:cNvSpPr>
          <p:nvPr>
            <p:ph type="subTitle" idx="4"/>
          </p:nvPr>
        </p:nvSpPr>
        <p:spPr>
          <a:xfrm>
            <a:off x="3424020" y="2125527"/>
            <a:ext cx="2296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4" name="Google Shape;154;p20"/>
          <p:cNvSpPr txBox="1">
            <a:spLocks noGrp="1"/>
          </p:cNvSpPr>
          <p:nvPr>
            <p:ph type="title" idx="5"/>
          </p:nvPr>
        </p:nvSpPr>
        <p:spPr>
          <a:xfrm>
            <a:off x="6134550" y="1807625"/>
            <a:ext cx="22962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5" name="Google Shape;155;p20"/>
          <p:cNvSpPr txBox="1">
            <a:spLocks noGrp="1"/>
          </p:cNvSpPr>
          <p:nvPr>
            <p:ph type="subTitle" idx="6"/>
          </p:nvPr>
        </p:nvSpPr>
        <p:spPr>
          <a:xfrm>
            <a:off x="6134595" y="2125527"/>
            <a:ext cx="2296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6" name="Google Shape;156;p20"/>
          <p:cNvSpPr txBox="1">
            <a:spLocks noGrp="1"/>
          </p:cNvSpPr>
          <p:nvPr>
            <p:ph type="title" idx="7"/>
          </p:nvPr>
        </p:nvSpPr>
        <p:spPr>
          <a:xfrm>
            <a:off x="713263" y="3393648"/>
            <a:ext cx="21561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7" name="Google Shape;157;p20"/>
          <p:cNvSpPr txBox="1">
            <a:spLocks noGrp="1"/>
          </p:cNvSpPr>
          <p:nvPr>
            <p:ph type="subTitle" idx="8"/>
          </p:nvPr>
        </p:nvSpPr>
        <p:spPr>
          <a:xfrm>
            <a:off x="713305" y="3711551"/>
            <a:ext cx="215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8" name="Google Shape;158;p20"/>
          <p:cNvSpPr txBox="1">
            <a:spLocks noGrp="1"/>
          </p:cNvSpPr>
          <p:nvPr>
            <p:ph type="title" idx="9"/>
          </p:nvPr>
        </p:nvSpPr>
        <p:spPr>
          <a:xfrm>
            <a:off x="3423975" y="3393648"/>
            <a:ext cx="22962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9" name="Google Shape;159;p20"/>
          <p:cNvSpPr txBox="1">
            <a:spLocks noGrp="1"/>
          </p:cNvSpPr>
          <p:nvPr>
            <p:ph type="subTitle" idx="13"/>
          </p:nvPr>
        </p:nvSpPr>
        <p:spPr>
          <a:xfrm>
            <a:off x="3424020" y="3711550"/>
            <a:ext cx="2296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0" name="Google Shape;160;p20"/>
          <p:cNvSpPr txBox="1">
            <a:spLocks noGrp="1"/>
          </p:cNvSpPr>
          <p:nvPr>
            <p:ph type="title" idx="14"/>
          </p:nvPr>
        </p:nvSpPr>
        <p:spPr>
          <a:xfrm>
            <a:off x="6134550" y="3393648"/>
            <a:ext cx="2296200" cy="4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1" name="Google Shape;161;p20"/>
          <p:cNvSpPr txBox="1">
            <a:spLocks noGrp="1"/>
          </p:cNvSpPr>
          <p:nvPr>
            <p:ph type="subTitle" idx="15"/>
          </p:nvPr>
        </p:nvSpPr>
        <p:spPr>
          <a:xfrm>
            <a:off x="6134595" y="3711550"/>
            <a:ext cx="2296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2" name="Google Shape;162;p20"/>
          <p:cNvSpPr/>
          <p:nvPr/>
        </p:nvSpPr>
        <p:spPr>
          <a:xfrm>
            <a:off x="8333172" y="4473125"/>
            <a:ext cx="1077301" cy="42626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flipH="1">
            <a:off x="205613" y="67965"/>
            <a:ext cx="1077301" cy="42626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367325" y="2439882"/>
            <a:ext cx="50634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6148925" y="1299775"/>
            <a:ext cx="2281800" cy="1056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0000"/>
              <a:buNone/>
              <a:defRPr sz="100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7" name="Google Shape;17;p3"/>
          <p:cNvSpPr txBox="1">
            <a:spLocks noGrp="1"/>
          </p:cNvSpPr>
          <p:nvPr>
            <p:ph type="subTitle" idx="1"/>
          </p:nvPr>
        </p:nvSpPr>
        <p:spPr>
          <a:xfrm>
            <a:off x="5877125" y="3214929"/>
            <a:ext cx="2553600" cy="6288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1"/>
          <p:cNvSpPr txBox="1">
            <a:spLocks noGrp="1"/>
          </p:cNvSpPr>
          <p:nvPr>
            <p:ph type="subTitle" idx="1"/>
          </p:nvPr>
        </p:nvSpPr>
        <p:spPr>
          <a:xfrm>
            <a:off x="1122633" y="2039498"/>
            <a:ext cx="2667000" cy="111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22"/>
          <p:cNvSpPr txBox="1">
            <a:spLocks noGrp="1"/>
          </p:cNvSpPr>
          <p:nvPr>
            <p:ph type="subTitle" idx="1"/>
          </p:nvPr>
        </p:nvSpPr>
        <p:spPr>
          <a:xfrm>
            <a:off x="5079902" y="2531063"/>
            <a:ext cx="2849400" cy="1251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23"/>
          <p:cNvSpPr txBox="1">
            <a:spLocks noGrp="1"/>
          </p:cNvSpPr>
          <p:nvPr>
            <p:ph type="subTitle" idx="1"/>
          </p:nvPr>
        </p:nvSpPr>
        <p:spPr>
          <a:xfrm>
            <a:off x="2334140" y="2269613"/>
            <a:ext cx="2708700" cy="111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4"/>
          <p:cNvSpPr/>
          <p:nvPr/>
        </p:nvSpPr>
        <p:spPr>
          <a:xfrm flipH="1">
            <a:off x="8005944" y="325142"/>
            <a:ext cx="849563" cy="336157"/>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flipH="1">
            <a:off x="-438288" y="2607072"/>
            <a:ext cx="1082187" cy="428163"/>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6884587" y="4603947"/>
            <a:ext cx="1082187" cy="428163"/>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25"/>
          <p:cNvSpPr/>
          <p:nvPr/>
        </p:nvSpPr>
        <p:spPr>
          <a:xfrm>
            <a:off x="8121261" y="669793"/>
            <a:ext cx="788785" cy="31210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122961" y="4604093"/>
            <a:ext cx="788785" cy="31210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4554175" y="1162725"/>
            <a:ext cx="3566400" cy="1476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84" name="Google Shape;184;p26"/>
          <p:cNvSpPr txBox="1">
            <a:spLocks noGrp="1"/>
          </p:cNvSpPr>
          <p:nvPr>
            <p:ph type="subTitle" idx="1"/>
          </p:nvPr>
        </p:nvSpPr>
        <p:spPr>
          <a:xfrm>
            <a:off x="4554175" y="2704900"/>
            <a:ext cx="3112500" cy="994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185" name="Google Shape;185;p26"/>
          <p:cNvGrpSpPr/>
          <p:nvPr/>
        </p:nvGrpSpPr>
        <p:grpSpPr>
          <a:xfrm>
            <a:off x="4489525" y="286775"/>
            <a:ext cx="4731447" cy="4605966"/>
            <a:chOff x="4489525" y="286775"/>
            <a:chExt cx="4731447" cy="4605966"/>
          </a:xfrm>
        </p:grpSpPr>
        <p:sp>
          <p:nvSpPr>
            <p:cNvPr id="186" name="Google Shape;186;p26"/>
            <p:cNvSpPr/>
            <p:nvPr/>
          </p:nvSpPr>
          <p:spPr>
            <a:xfrm>
              <a:off x="4489525" y="4530762"/>
              <a:ext cx="914820" cy="36197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7943625" y="286775"/>
              <a:ext cx="1277347" cy="50546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5296066" y="4323825"/>
              <a:ext cx="609710" cy="241252"/>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2017800" y="3065975"/>
            <a:ext cx="510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700">
                <a:solidFill>
                  <a:schemeClr val="accen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91" name="Google Shape;191;p27"/>
          <p:cNvSpPr txBox="1">
            <a:spLocks noGrp="1"/>
          </p:cNvSpPr>
          <p:nvPr>
            <p:ph type="subTitle" idx="1"/>
          </p:nvPr>
        </p:nvSpPr>
        <p:spPr>
          <a:xfrm>
            <a:off x="2017800" y="1809625"/>
            <a:ext cx="5108400" cy="11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2" name="Google Shape;192;p27"/>
          <p:cNvSpPr/>
          <p:nvPr/>
        </p:nvSpPr>
        <p:spPr>
          <a:xfrm>
            <a:off x="-215951" y="737225"/>
            <a:ext cx="1972777" cy="78059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flipH="1">
            <a:off x="1434550" y="4311649"/>
            <a:ext cx="1477394" cy="584620"/>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flipH="1">
            <a:off x="4055898" y="199174"/>
            <a:ext cx="1032201" cy="40842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7914975" y="3150913"/>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196"/>
        <p:cNvGrpSpPr/>
        <p:nvPr/>
      </p:nvGrpSpPr>
      <p:grpSpPr>
        <a:xfrm>
          <a:off x="0" y="0"/>
          <a:ext cx="0" cy="0"/>
          <a:chOff x="0" y="0"/>
          <a:chExt cx="0" cy="0"/>
        </a:xfrm>
      </p:grpSpPr>
      <p:sp>
        <p:nvSpPr>
          <p:cNvPr id="197" name="Google Shape;197;p28"/>
          <p:cNvSpPr txBox="1">
            <a:spLocks noGrp="1"/>
          </p:cNvSpPr>
          <p:nvPr>
            <p:ph type="title" hasCustomPrompt="1"/>
          </p:nvPr>
        </p:nvSpPr>
        <p:spPr>
          <a:xfrm>
            <a:off x="3448725" y="898175"/>
            <a:ext cx="4975200" cy="74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4800">
                <a:solidFill>
                  <a:schemeClr val="accen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198" name="Google Shape;198;p28"/>
          <p:cNvSpPr txBox="1">
            <a:spLocks noGrp="1"/>
          </p:cNvSpPr>
          <p:nvPr>
            <p:ph type="subTitle" idx="1"/>
          </p:nvPr>
        </p:nvSpPr>
        <p:spPr>
          <a:xfrm>
            <a:off x="3448725" y="1562575"/>
            <a:ext cx="4975200" cy="3564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99" name="Google Shape;199;p28"/>
          <p:cNvSpPr txBox="1">
            <a:spLocks noGrp="1"/>
          </p:cNvSpPr>
          <p:nvPr>
            <p:ph type="title" idx="2" hasCustomPrompt="1"/>
          </p:nvPr>
        </p:nvSpPr>
        <p:spPr>
          <a:xfrm>
            <a:off x="3448725" y="2148986"/>
            <a:ext cx="4975200" cy="74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4800">
                <a:solidFill>
                  <a:schemeClr val="accen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200" name="Google Shape;200;p28"/>
          <p:cNvSpPr txBox="1">
            <a:spLocks noGrp="1"/>
          </p:cNvSpPr>
          <p:nvPr>
            <p:ph type="subTitle" idx="3"/>
          </p:nvPr>
        </p:nvSpPr>
        <p:spPr>
          <a:xfrm>
            <a:off x="3448725" y="2813379"/>
            <a:ext cx="4975200" cy="3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01" name="Google Shape;201;p28"/>
          <p:cNvSpPr txBox="1">
            <a:spLocks noGrp="1"/>
          </p:cNvSpPr>
          <p:nvPr>
            <p:ph type="title" idx="4" hasCustomPrompt="1"/>
          </p:nvPr>
        </p:nvSpPr>
        <p:spPr>
          <a:xfrm>
            <a:off x="3448725" y="3399797"/>
            <a:ext cx="4975200" cy="74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4800">
                <a:solidFill>
                  <a:schemeClr val="accen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202" name="Google Shape;202;p28"/>
          <p:cNvSpPr txBox="1">
            <a:spLocks noGrp="1"/>
          </p:cNvSpPr>
          <p:nvPr>
            <p:ph type="subTitle" idx="5"/>
          </p:nvPr>
        </p:nvSpPr>
        <p:spPr>
          <a:xfrm>
            <a:off x="3448725" y="4064200"/>
            <a:ext cx="4975200" cy="3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2">
  <p:cSld name="CUSTOM_7">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2958075" y="1884688"/>
            <a:ext cx="3373200" cy="785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5" name="Google Shape;205;p29"/>
          <p:cNvSpPr txBox="1">
            <a:spLocks noGrp="1"/>
          </p:cNvSpPr>
          <p:nvPr>
            <p:ph type="subTitle" idx="1"/>
          </p:nvPr>
        </p:nvSpPr>
        <p:spPr>
          <a:xfrm>
            <a:off x="3562575" y="2641450"/>
            <a:ext cx="2768700" cy="676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6" name="Google Shape;206;p29"/>
          <p:cNvSpPr txBox="1">
            <a:spLocks noGrp="1"/>
          </p:cNvSpPr>
          <p:nvPr>
            <p:ph type="title" idx="2" hasCustomPrompt="1"/>
          </p:nvPr>
        </p:nvSpPr>
        <p:spPr>
          <a:xfrm>
            <a:off x="6385325" y="2119800"/>
            <a:ext cx="2045400" cy="105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0000"/>
              <a:buNone/>
              <a:defRPr sz="111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3">
  <p:cSld name="CUSTOM_7_1">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flipH="1">
            <a:off x="2594800" y="1884688"/>
            <a:ext cx="3373200" cy="785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09" name="Google Shape;209;p30"/>
          <p:cNvSpPr txBox="1">
            <a:spLocks noGrp="1"/>
          </p:cNvSpPr>
          <p:nvPr>
            <p:ph type="subTitle" idx="1"/>
          </p:nvPr>
        </p:nvSpPr>
        <p:spPr>
          <a:xfrm flipH="1">
            <a:off x="2594800" y="2641450"/>
            <a:ext cx="2768700" cy="67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0" name="Google Shape;210;p30"/>
          <p:cNvSpPr txBox="1">
            <a:spLocks noGrp="1"/>
          </p:cNvSpPr>
          <p:nvPr>
            <p:ph type="title" idx="2" hasCustomPrompt="1"/>
          </p:nvPr>
        </p:nvSpPr>
        <p:spPr>
          <a:xfrm flipH="1">
            <a:off x="714350" y="2119800"/>
            <a:ext cx="1826400" cy="1056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0000"/>
              <a:buNone/>
              <a:defRPr sz="11100">
                <a:solidFill>
                  <a:schemeClr val="accent1"/>
                </a:solidFill>
              </a:defRPr>
            </a:lvl1pPr>
            <a:lvl2pPr lvl="1" algn="r" rtl="0">
              <a:spcBef>
                <a:spcPts val="0"/>
              </a:spcBef>
              <a:spcAft>
                <a:spcPts val="0"/>
              </a:spcAft>
              <a:buClr>
                <a:schemeClr val="accent1"/>
              </a:buClr>
              <a:buSzPts val="12000"/>
              <a:buNone/>
              <a:defRPr sz="12000">
                <a:solidFill>
                  <a:schemeClr val="accent1"/>
                </a:solidFill>
              </a:defRPr>
            </a:lvl2pPr>
            <a:lvl3pPr lvl="2" algn="r" rtl="0">
              <a:spcBef>
                <a:spcPts val="0"/>
              </a:spcBef>
              <a:spcAft>
                <a:spcPts val="0"/>
              </a:spcAft>
              <a:buClr>
                <a:schemeClr val="accent1"/>
              </a:buClr>
              <a:buSzPts val="12000"/>
              <a:buNone/>
              <a:defRPr sz="12000">
                <a:solidFill>
                  <a:schemeClr val="accent1"/>
                </a:solidFill>
              </a:defRPr>
            </a:lvl3pPr>
            <a:lvl4pPr lvl="3" algn="r" rtl="0">
              <a:spcBef>
                <a:spcPts val="0"/>
              </a:spcBef>
              <a:spcAft>
                <a:spcPts val="0"/>
              </a:spcAft>
              <a:buClr>
                <a:schemeClr val="accent1"/>
              </a:buClr>
              <a:buSzPts val="12000"/>
              <a:buNone/>
              <a:defRPr sz="12000">
                <a:solidFill>
                  <a:schemeClr val="accent1"/>
                </a:solidFill>
              </a:defRPr>
            </a:lvl4pPr>
            <a:lvl5pPr lvl="4" algn="r" rtl="0">
              <a:spcBef>
                <a:spcPts val="0"/>
              </a:spcBef>
              <a:spcAft>
                <a:spcPts val="0"/>
              </a:spcAft>
              <a:buClr>
                <a:schemeClr val="accent1"/>
              </a:buClr>
              <a:buSzPts val="12000"/>
              <a:buNone/>
              <a:defRPr sz="12000">
                <a:solidFill>
                  <a:schemeClr val="accent1"/>
                </a:solidFill>
              </a:defRPr>
            </a:lvl5pPr>
            <a:lvl6pPr lvl="5" algn="r" rtl="0">
              <a:spcBef>
                <a:spcPts val="0"/>
              </a:spcBef>
              <a:spcAft>
                <a:spcPts val="0"/>
              </a:spcAft>
              <a:buClr>
                <a:schemeClr val="accent1"/>
              </a:buClr>
              <a:buSzPts val="12000"/>
              <a:buNone/>
              <a:defRPr sz="12000">
                <a:solidFill>
                  <a:schemeClr val="accent1"/>
                </a:solidFill>
              </a:defRPr>
            </a:lvl6pPr>
            <a:lvl7pPr lvl="6" algn="r" rtl="0">
              <a:spcBef>
                <a:spcPts val="0"/>
              </a:spcBef>
              <a:spcAft>
                <a:spcPts val="0"/>
              </a:spcAft>
              <a:buClr>
                <a:schemeClr val="accent1"/>
              </a:buClr>
              <a:buSzPts val="12000"/>
              <a:buNone/>
              <a:defRPr sz="12000">
                <a:solidFill>
                  <a:schemeClr val="accent1"/>
                </a:solidFill>
              </a:defRPr>
            </a:lvl7pPr>
            <a:lvl8pPr lvl="7" algn="r" rtl="0">
              <a:spcBef>
                <a:spcPts val="0"/>
              </a:spcBef>
              <a:spcAft>
                <a:spcPts val="0"/>
              </a:spcAft>
              <a:buClr>
                <a:schemeClr val="accent1"/>
              </a:buClr>
              <a:buSzPts val="12000"/>
              <a:buNone/>
              <a:defRPr sz="12000">
                <a:solidFill>
                  <a:schemeClr val="accent1"/>
                </a:solidFill>
              </a:defRPr>
            </a:lvl8pPr>
            <a:lvl9pPr lvl="8" algn="r"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1" name="Google Shape;21;p4"/>
          <p:cNvSpPr/>
          <p:nvPr/>
        </p:nvSpPr>
        <p:spPr>
          <a:xfrm>
            <a:off x="-403925" y="1631125"/>
            <a:ext cx="855264" cy="33845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921700" y="200863"/>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8549850" y="4064450"/>
            <a:ext cx="855264" cy="33845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4">
  <p:cSld name="CUSTOM_7_1_1">
    <p:spTree>
      <p:nvGrpSpPr>
        <p:cNvPr id="1" name="Shape 211"/>
        <p:cNvGrpSpPr/>
        <p:nvPr/>
      </p:nvGrpSpPr>
      <p:grpSpPr>
        <a:xfrm>
          <a:off x="0" y="0"/>
          <a:ext cx="0" cy="0"/>
          <a:chOff x="0" y="0"/>
          <a:chExt cx="0" cy="0"/>
        </a:xfrm>
      </p:grpSpPr>
      <p:sp>
        <p:nvSpPr>
          <p:cNvPr id="212" name="Google Shape;212;p31"/>
          <p:cNvSpPr txBox="1">
            <a:spLocks noGrp="1"/>
          </p:cNvSpPr>
          <p:nvPr>
            <p:ph type="title"/>
          </p:nvPr>
        </p:nvSpPr>
        <p:spPr>
          <a:xfrm flipH="1">
            <a:off x="714350" y="2439882"/>
            <a:ext cx="506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13" name="Google Shape;213;p31"/>
          <p:cNvSpPr txBox="1">
            <a:spLocks noGrp="1"/>
          </p:cNvSpPr>
          <p:nvPr>
            <p:ph type="title" idx="2" hasCustomPrompt="1"/>
          </p:nvPr>
        </p:nvSpPr>
        <p:spPr>
          <a:xfrm flipH="1">
            <a:off x="714350" y="1299775"/>
            <a:ext cx="2281800" cy="105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0000"/>
              <a:buNone/>
              <a:defRPr sz="10000">
                <a:solidFill>
                  <a:schemeClr val="accent1"/>
                </a:solidFill>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214" name="Google Shape;214;p31"/>
          <p:cNvSpPr txBox="1">
            <a:spLocks noGrp="1"/>
          </p:cNvSpPr>
          <p:nvPr>
            <p:ph type="subTitle" idx="1"/>
          </p:nvPr>
        </p:nvSpPr>
        <p:spPr>
          <a:xfrm flipH="1">
            <a:off x="714350" y="3214929"/>
            <a:ext cx="2553600" cy="628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1766225" y="539500"/>
            <a:ext cx="5604900" cy="10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32"/>
          <p:cNvSpPr txBox="1">
            <a:spLocks noGrp="1"/>
          </p:cNvSpPr>
          <p:nvPr>
            <p:ph type="subTitle" idx="1"/>
          </p:nvPr>
        </p:nvSpPr>
        <p:spPr>
          <a:xfrm>
            <a:off x="1766225" y="1597900"/>
            <a:ext cx="5604900" cy="125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18" name="Google Shape;218;p32"/>
          <p:cNvSpPr txBox="1"/>
          <p:nvPr/>
        </p:nvSpPr>
        <p:spPr>
          <a:xfrm>
            <a:off x="2723700" y="3932600"/>
            <a:ext cx="3696600" cy="6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2"/>
                </a:solidFill>
                <a:latin typeface="Antic Slab"/>
                <a:ea typeface="Antic Slab"/>
                <a:cs typeface="Antic Slab"/>
                <a:sym typeface="Antic Slab"/>
              </a:rPr>
              <a:t>CREDITS</a:t>
            </a:r>
            <a:r>
              <a:rPr lang="en" sz="1200">
                <a:solidFill>
                  <a:schemeClr val="dk2"/>
                </a:solidFill>
                <a:latin typeface="Antic Slab"/>
                <a:ea typeface="Antic Slab"/>
                <a:cs typeface="Antic Slab"/>
                <a:sym typeface="Antic Slab"/>
              </a:rPr>
              <a:t>: This presentation template was created by </a:t>
            </a:r>
            <a:r>
              <a:rPr lang="en" sz="1200" b="1">
                <a:solidFill>
                  <a:schemeClr val="dk2"/>
                </a:solidFill>
                <a:uFill>
                  <a:noFill/>
                </a:uFill>
                <a:latin typeface="Antic Slab"/>
                <a:ea typeface="Antic Slab"/>
                <a:cs typeface="Antic Slab"/>
                <a:sym typeface="Antic Slab"/>
                <a:hlinkClick r:id="rId2">
                  <a:extLst>
                    <a:ext uri="{A12FA001-AC4F-418D-AE19-62706E023703}">
                      <ahyp:hlinkClr xmlns:ahyp="http://schemas.microsoft.com/office/drawing/2018/hyperlinkcolor" val="tx"/>
                    </a:ext>
                  </a:extLst>
                </a:hlinkClick>
              </a:rPr>
              <a:t>Slidesgo</a:t>
            </a:r>
            <a:r>
              <a:rPr lang="en" sz="1200" b="1">
                <a:solidFill>
                  <a:schemeClr val="dk2"/>
                </a:solidFill>
                <a:latin typeface="Antic Slab"/>
                <a:ea typeface="Antic Slab"/>
                <a:cs typeface="Antic Slab"/>
                <a:sym typeface="Antic Slab"/>
              </a:rPr>
              <a:t>,</a:t>
            </a:r>
            <a:r>
              <a:rPr lang="en" sz="1200">
                <a:solidFill>
                  <a:schemeClr val="dk2"/>
                </a:solidFill>
                <a:latin typeface="Antic Slab"/>
                <a:ea typeface="Antic Slab"/>
                <a:cs typeface="Antic Slab"/>
                <a:sym typeface="Antic Slab"/>
              </a:rPr>
              <a:t> including icons by </a:t>
            </a:r>
            <a:r>
              <a:rPr lang="en" sz="1200" b="1">
                <a:solidFill>
                  <a:schemeClr val="dk2"/>
                </a:solidFill>
                <a:uFill>
                  <a:noFill/>
                </a:uFill>
                <a:latin typeface="Antic Slab"/>
                <a:ea typeface="Antic Slab"/>
                <a:cs typeface="Antic Slab"/>
                <a:sym typeface="Antic Slab"/>
                <a:hlinkClick r:id="rId3">
                  <a:extLst>
                    <a:ext uri="{A12FA001-AC4F-418D-AE19-62706E023703}">
                      <ahyp:hlinkClr xmlns:ahyp="http://schemas.microsoft.com/office/drawing/2018/hyperlinkcolor" val="tx"/>
                    </a:ext>
                  </a:extLst>
                </a:hlinkClick>
              </a:rPr>
              <a:t>Flaticon</a:t>
            </a:r>
            <a:r>
              <a:rPr lang="en" sz="1200">
                <a:solidFill>
                  <a:schemeClr val="dk2"/>
                </a:solidFill>
                <a:latin typeface="Antic Slab"/>
                <a:ea typeface="Antic Slab"/>
                <a:cs typeface="Antic Slab"/>
                <a:sym typeface="Antic Slab"/>
              </a:rPr>
              <a:t> and infographics &amp; images by </a:t>
            </a:r>
            <a:r>
              <a:rPr lang="en" sz="1200" b="1">
                <a:solidFill>
                  <a:schemeClr val="dk2"/>
                </a:solidFill>
                <a:uFill>
                  <a:noFill/>
                </a:uFill>
                <a:latin typeface="Antic Slab"/>
                <a:ea typeface="Antic Slab"/>
                <a:cs typeface="Antic Slab"/>
                <a:sym typeface="Antic Slab"/>
                <a:hlinkClick r:id="rId4">
                  <a:extLst>
                    <a:ext uri="{A12FA001-AC4F-418D-AE19-62706E023703}">
                      <ahyp:hlinkClr xmlns:ahyp="http://schemas.microsoft.com/office/drawing/2018/hyperlinkcolor" val="tx"/>
                    </a:ext>
                  </a:extLst>
                </a:hlinkClick>
              </a:rPr>
              <a:t>Freepik</a:t>
            </a:r>
            <a:r>
              <a:rPr lang="en" sz="1200">
                <a:solidFill>
                  <a:schemeClr val="dk2"/>
                </a:solidFill>
                <a:latin typeface="Antic Slab"/>
                <a:ea typeface="Antic Slab"/>
                <a:cs typeface="Antic Slab"/>
                <a:sym typeface="Antic Slab"/>
              </a:rPr>
              <a:t>.</a:t>
            </a:r>
            <a:endParaRPr sz="1200">
              <a:solidFill>
                <a:schemeClr val="dk2"/>
              </a:solidFill>
              <a:latin typeface="Antic Slab"/>
              <a:ea typeface="Antic Slab"/>
              <a:cs typeface="Antic Slab"/>
              <a:sym typeface="Antic Slab"/>
            </a:endParaRPr>
          </a:p>
        </p:txBody>
      </p:sp>
      <p:sp>
        <p:nvSpPr>
          <p:cNvPr id="219" name="Google Shape;219;p32"/>
          <p:cNvSpPr/>
          <p:nvPr/>
        </p:nvSpPr>
        <p:spPr>
          <a:xfrm flipH="1">
            <a:off x="769273" y="2265721"/>
            <a:ext cx="1101225" cy="43573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flipH="1">
            <a:off x="7577923" y="3827271"/>
            <a:ext cx="1101225" cy="43573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flipH="1">
            <a:off x="7748148" y="652371"/>
            <a:ext cx="1101225" cy="43573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223"/>
        <p:cNvGrpSpPr/>
        <p:nvPr/>
      </p:nvGrpSpPr>
      <p:grpSpPr>
        <a:xfrm>
          <a:off x="0" y="0"/>
          <a:ext cx="0" cy="0"/>
          <a:chOff x="0" y="0"/>
          <a:chExt cx="0" cy="0"/>
        </a:xfrm>
      </p:grpSpPr>
      <p:grpSp>
        <p:nvGrpSpPr>
          <p:cNvPr id="224" name="Google Shape;224;p34"/>
          <p:cNvGrpSpPr/>
          <p:nvPr/>
        </p:nvGrpSpPr>
        <p:grpSpPr>
          <a:xfrm>
            <a:off x="-215951" y="206724"/>
            <a:ext cx="2674050" cy="2306870"/>
            <a:chOff x="-215951" y="206724"/>
            <a:chExt cx="2674050" cy="2306870"/>
          </a:xfrm>
        </p:grpSpPr>
        <p:sp>
          <p:nvSpPr>
            <p:cNvPr id="225" name="Google Shape;225;p34"/>
            <p:cNvSpPr/>
            <p:nvPr/>
          </p:nvSpPr>
          <p:spPr>
            <a:xfrm>
              <a:off x="-215951" y="737225"/>
              <a:ext cx="1972777" cy="78059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flipH="1">
              <a:off x="572250" y="1928974"/>
              <a:ext cx="1477394" cy="584620"/>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flipH="1">
              <a:off x="1425898" y="206724"/>
              <a:ext cx="1032201" cy="40842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4"/>
          <p:cNvGrpSpPr/>
          <p:nvPr/>
        </p:nvGrpSpPr>
        <p:grpSpPr>
          <a:xfrm>
            <a:off x="7196749" y="2642299"/>
            <a:ext cx="2265600" cy="2321995"/>
            <a:chOff x="7196749" y="2642299"/>
            <a:chExt cx="2265600" cy="2321995"/>
          </a:xfrm>
        </p:grpSpPr>
        <p:sp>
          <p:nvSpPr>
            <p:cNvPr id="229" name="Google Shape;229;p34"/>
            <p:cNvSpPr/>
            <p:nvPr/>
          </p:nvSpPr>
          <p:spPr>
            <a:xfrm>
              <a:off x="7196749" y="3210625"/>
              <a:ext cx="1972777" cy="78059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flipH="1">
              <a:off x="7266375" y="4379674"/>
              <a:ext cx="1477394" cy="584620"/>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4"/>
            <p:cNvSpPr/>
            <p:nvPr/>
          </p:nvSpPr>
          <p:spPr>
            <a:xfrm flipH="1">
              <a:off x="8430148" y="2642299"/>
              <a:ext cx="1032201" cy="40842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232"/>
        <p:cNvGrpSpPr/>
        <p:nvPr/>
      </p:nvGrpSpPr>
      <p:grpSpPr>
        <a:xfrm>
          <a:off x="0" y="0"/>
          <a:ext cx="0" cy="0"/>
          <a:chOff x="0" y="0"/>
          <a:chExt cx="0" cy="0"/>
        </a:xfrm>
      </p:grpSpPr>
      <p:sp>
        <p:nvSpPr>
          <p:cNvPr id="233" name="Google Shape;233;p35"/>
          <p:cNvSpPr/>
          <p:nvPr/>
        </p:nvSpPr>
        <p:spPr>
          <a:xfrm>
            <a:off x="403525" y="982348"/>
            <a:ext cx="733810" cy="29035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p:nvPr/>
        </p:nvSpPr>
        <p:spPr>
          <a:xfrm flipH="1">
            <a:off x="2714085" y="4632761"/>
            <a:ext cx="733709" cy="29035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flipH="1">
            <a:off x="4055898" y="131099"/>
            <a:ext cx="1032201" cy="40842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flipH="1">
            <a:off x="7300823" y="4573724"/>
            <a:ext cx="1032201" cy="40842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5"/>
          <p:cNvSpPr/>
          <p:nvPr/>
        </p:nvSpPr>
        <p:spPr>
          <a:xfrm flipH="1">
            <a:off x="8174185" y="1962661"/>
            <a:ext cx="733709" cy="29035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title" idx="2"/>
          </p:nvPr>
        </p:nvSpPr>
        <p:spPr>
          <a:xfrm>
            <a:off x="5249223" y="3221900"/>
            <a:ext cx="3057300" cy="42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800"/>
              <a:buNone/>
              <a:defRPr>
                <a:latin typeface="Amiri"/>
                <a:ea typeface="Amiri"/>
                <a:cs typeface="Amiri"/>
                <a:sym typeface="Amiri"/>
              </a:defRPr>
            </a:lvl2pPr>
            <a:lvl3pPr lvl="2">
              <a:spcBef>
                <a:spcPts val="0"/>
              </a:spcBef>
              <a:spcAft>
                <a:spcPts val="0"/>
              </a:spcAft>
              <a:buSzPts val="2800"/>
              <a:buNone/>
              <a:defRPr>
                <a:latin typeface="Amiri"/>
                <a:ea typeface="Amiri"/>
                <a:cs typeface="Amiri"/>
                <a:sym typeface="Amiri"/>
              </a:defRPr>
            </a:lvl3pPr>
            <a:lvl4pPr lvl="3">
              <a:spcBef>
                <a:spcPts val="0"/>
              </a:spcBef>
              <a:spcAft>
                <a:spcPts val="0"/>
              </a:spcAft>
              <a:buSzPts val="2800"/>
              <a:buNone/>
              <a:defRPr>
                <a:latin typeface="Amiri"/>
                <a:ea typeface="Amiri"/>
                <a:cs typeface="Amiri"/>
                <a:sym typeface="Amiri"/>
              </a:defRPr>
            </a:lvl4pPr>
            <a:lvl5pPr lvl="4">
              <a:spcBef>
                <a:spcPts val="0"/>
              </a:spcBef>
              <a:spcAft>
                <a:spcPts val="0"/>
              </a:spcAft>
              <a:buSzPts val="2800"/>
              <a:buNone/>
              <a:defRPr>
                <a:latin typeface="Amiri"/>
                <a:ea typeface="Amiri"/>
                <a:cs typeface="Amiri"/>
                <a:sym typeface="Amiri"/>
              </a:defRPr>
            </a:lvl5pPr>
            <a:lvl6pPr lvl="5">
              <a:spcBef>
                <a:spcPts val="0"/>
              </a:spcBef>
              <a:spcAft>
                <a:spcPts val="0"/>
              </a:spcAft>
              <a:buSzPts val="2800"/>
              <a:buNone/>
              <a:defRPr>
                <a:latin typeface="Amiri"/>
                <a:ea typeface="Amiri"/>
                <a:cs typeface="Amiri"/>
                <a:sym typeface="Amiri"/>
              </a:defRPr>
            </a:lvl6pPr>
            <a:lvl7pPr lvl="6">
              <a:spcBef>
                <a:spcPts val="0"/>
              </a:spcBef>
              <a:spcAft>
                <a:spcPts val="0"/>
              </a:spcAft>
              <a:buSzPts val="2800"/>
              <a:buNone/>
              <a:defRPr>
                <a:latin typeface="Amiri"/>
                <a:ea typeface="Amiri"/>
                <a:cs typeface="Amiri"/>
                <a:sym typeface="Amiri"/>
              </a:defRPr>
            </a:lvl7pPr>
            <a:lvl8pPr lvl="7">
              <a:spcBef>
                <a:spcPts val="0"/>
              </a:spcBef>
              <a:spcAft>
                <a:spcPts val="0"/>
              </a:spcAft>
              <a:buSzPts val="2800"/>
              <a:buNone/>
              <a:defRPr>
                <a:latin typeface="Amiri"/>
                <a:ea typeface="Amiri"/>
                <a:cs typeface="Amiri"/>
                <a:sym typeface="Amiri"/>
              </a:defRPr>
            </a:lvl8pPr>
            <a:lvl9pPr lvl="8">
              <a:spcBef>
                <a:spcPts val="0"/>
              </a:spcBef>
              <a:spcAft>
                <a:spcPts val="0"/>
              </a:spcAft>
              <a:buSzPts val="2800"/>
              <a:buNone/>
              <a:defRPr>
                <a:latin typeface="Amiri"/>
                <a:ea typeface="Amiri"/>
                <a:cs typeface="Amiri"/>
                <a:sym typeface="Amiri"/>
              </a:defRPr>
            </a:lvl9pPr>
          </a:lstStyle>
          <a:p>
            <a:endParaRPr/>
          </a:p>
        </p:txBody>
      </p:sp>
      <p:sp>
        <p:nvSpPr>
          <p:cNvPr id="27" name="Google Shape;27;p5"/>
          <p:cNvSpPr txBox="1">
            <a:spLocks noGrp="1"/>
          </p:cNvSpPr>
          <p:nvPr>
            <p:ph type="title" idx="3"/>
          </p:nvPr>
        </p:nvSpPr>
        <p:spPr>
          <a:xfrm>
            <a:off x="5249229" y="1667025"/>
            <a:ext cx="3057300" cy="42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atin typeface="Amiri"/>
                <a:ea typeface="Amiri"/>
                <a:cs typeface="Amiri"/>
                <a:sym typeface="Amiri"/>
              </a:defRPr>
            </a:lvl2pPr>
            <a:lvl3pPr lvl="2" rtl="0">
              <a:spcBef>
                <a:spcPts val="0"/>
              </a:spcBef>
              <a:spcAft>
                <a:spcPts val="0"/>
              </a:spcAft>
              <a:buSzPts val="2800"/>
              <a:buNone/>
              <a:defRPr>
                <a:latin typeface="Amiri"/>
                <a:ea typeface="Amiri"/>
                <a:cs typeface="Amiri"/>
                <a:sym typeface="Amiri"/>
              </a:defRPr>
            </a:lvl3pPr>
            <a:lvl4pPr lvl="3" rtl="0">
              <a:spcBef>
                <a:spcPts val="0"/>
              </a:spcBef>
              <a:spcAft>
                <a:spcPts val="0"/>
              </a:spcAft>
              <a:buSzPts val="2800"/>
              <a:buNone/>
              <a:defRPr>
                <a:latin typeface="Amiri"/>
                <a:ea typeface="Amiri"/>
                <a:cs typeface="Amiri"/>
                <a:sym typeface="Amiri"/>
              </a:defRPr>
            </a:lvl4pPr>
            <a:lvl5pPr lvl="4" rtl="0">
              <a:spcBef>
                <a:spcPts val="0"/>
              </a:spcBef>
              <a:spcAft>
                <a:spcPts val="0"/>
              </a:spcAft>
              <a:buSzPts val="2800"/>
              <a:buNone/>
              <a:defRPr>
                <a:latin typeface="Amiri"/>
                <a:ea typeface="Amiri"/>
                <a:cs typeface="Amiri"/>
                <a:sym typeface="Amiri"/>
              </a:defRPr>
            </a:lvl5pPr>
            <a:lvl6pPr lvl="5" rtl="0">
              <a:spcBef>
                <a:spcPts val="0"/>
              </a:spcBef>
              <a:spcAft>
                <a:spcPts val="0"/>
              </a:spcAft>
              <a:buSzPts val="2800"/>
              <a:buNone/>
              <a:defRPr>
                <a:latin typeface="Amiri"/>
                <a:ea typeface="Amiri"/>
                <a:cs typeface="Amiri"/>
                <a:sym typeface="Amiri"/>
              </a:defRPr>
            </a:lvl6pPr>
            <a:lvl7pPr lvl="6" rtl="0">
              <a:spcBef>
                <a:spcPts val="0"/>
              </a:spcBef>
              <a:spcAft>
                <a:spcPts val="0"/>
              </a:spcAft>
              <a:buSzPts val="2800"/>
              <a:buNone/>
              <a:defRPr>
                <a:latin typeface="Amiri"/>
                <a:ea typeface="Amiri"/>
                <a:cs typeface="Amiri"/>
                <a:sym typeface="Amiri"/>
              </a:defRPr>
            </a:lvl7pPr>
            <a:lvl8pPr lvl="7" rtl="0">
              <a:spcBef>
                <a:spcPts val="0"/>
              </a:spcBef>
              <a:spcAft>
                <a:spcPts val="0"/>
              </a:spcAft>
              <a:buSzPts val="2800"/>
              <a:buNone/>
              <a:defRPr>
                <a:latin typeface="Amiri"/>
                <a:ea typeface="Amiri"/>
                <a:cs typeface="Amiri"/>
                <a:sym typeface="Amiri"/>
              </a:defRPr>
            </a:lvl8pPr>
            <a:lvl9pPr lvl="8" rtl="0">
              <a:spcBef>
                <a:spcPts val="0"/>
              </a:spcBef>
              <a:spcAft>
                <a:spcPts val="0"/>
              </a:spcAft>
              <a:buSzPts val="2800"/>
              <a:buNone/>
              <a:defRPr>
                <a:latin typeface="Amiri"/>
                <a:ea typeface="Amiri"/>
                <a:cs typeface="Amiri"/>
                <a:sym typeface="Amiri"/>
              </a:defRPr>
            </a:lvl9pPr>
          </a:lstStyle>
          <a:p>
            <a:endParaRPr/>
          </a:p>
        </p:txBody>
      </p:sp>
      <p:sp>
        <p:nvSpPr>
          <p:cNvPr id="28" name="Google Shape;28;p5"/>
          <p:cNvSpPr txBox="1">
            <a:spLocks noGrp="1"/>
          </p:cNvSpPr>
          <p:nvPr>
            <p:ph type="subTitle" idx="1"/>
          </p:nvPr>
        </p:nvSpPr>
        <p:spPr>
          <a:xfrm>
            <a:off x="5249225" y="2000400"/>
            <a:ext cx="3294600" cy="799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 name="Google Shape;29;p5"/>
          <p:cNvSpPr txBox="1">
            <a:spLocks noGrp="1"/>
          </p:cNvSpPr>
          <p:nvPr>
            <p:ph type="subTitle" idx="4"/>
          </p:nvPr>
        </p:nvSpPr>
        <p:spPr>
          <a:xfrm>
            <a:off x="5249225" y="3555275"/>
            <a:ext cx="3294600" cy="799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p:nvPr/>
        </p:nvSpPr>
        <p:spPr>
          <a:xfrm>
            <a:off x="4735537" y="172500"/>
            <a:ext cx="1136856" cy="44983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8558731" y="1809102"/>
            <a:ext cx="900669" cy="356420"/>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122961" y="4604093"/>
            <a:ext cx="788785" cy="31210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3225" y="539500"/>
            <a:ext cx="5619000" cy="576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713225" y="1473600"/>
            <a:ext cx="4663800" cy="31305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2432450" y="1257850"/>
            <a:ext cx="5998200" cy="2760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3616850" y="1766525"/>
            <a:ext cx="4574100" cy="1135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60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3913107" y="2770373"/>
            <a:ext cx="3981900" cy="1187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p:nvPr/>
        </p:nvSpPr>
        <p:spPr>
          <a:xfrm>
            <a:off x="-339800" y="480950"/>
            <a:ext cx="1966058" cy="77801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a:off x="7781852" y="1445549"/>
            <a:ext cx="1121484" cy="443792"/>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p:nvPr/>
        </p:nvSpPr>
        <p:spPr>
          <a:xfrm flipH="1">
            <a:off x="1800165" y="416124"/>
            <a:ext cx="874709" cy="346148"/>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5780525" y="2348725"/>
            <a:ext cx="2428200" cy="2255100"/>
          </a:xfrm>
          <a:prstGeom prst="rect">
            <a:avLst/>
          </a:prstGeom>
        </p:spPr>
        <p:txBody>
          <a:bodyPr spcFirstLastPara="1" wrap="square" lIns="91425" tIns="91425" rIns="91425" bIns="91425" anchor="ctr" anchorCtr="0">
            <a:noAutofit/>
          </a:bodyPr>
          <a:lstStyle>
            <a:lvl1pPr lvl="0" algn="r">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10"/>
          <p:cNvSpPr/>
          <p:nvPr/>
        </p:nvSpPr>
        <p:spPr>
          <a:xfrm>
            <a:off x="8275275" y="135760"/>
            <a:ext cx="1217282" cy="481658"/>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427950" y="898035"/>
            <a:ext cx="1217282" cy="481658"/>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Oxygen"/>
              <a:buNone/>
              <a:defRPr sz="2800" b="1">
                <a:solidFill>
                  <a:schemeClr val="lt2"/>
                </a:solidFill>
                <a:latin typeface="Oxygen"/>
                <a:ea typeface="Oxygen"/>
                <a:cs typeface="Oxygen"/>
                <a:sym typeface="Oxygen"/>
              </a:defRPr>
            </a:lvl1pPr>
            <a:lvl2pPr lvl="1">
              <a:spcBef>
                <a:spcPts val="0"/>
              </a:spcBef>
              <a:spcAft>
                <a:spcPts val="0"/>
              </a:spcAft>
              <a:buClr>
                <a:schemeClr val="lt2"/>
              </a:buClr>
              <a:buSzPts val="2800"/>
              <a:buFont typeface="Oxygen"/>
              <a:buNone/>
              <a:defRPr sz="2800" b="1">
                <a:solidFill>
                  <a:schemeClr val="lt2"/>
                </a:solidFill>
                <a:latin typeface="Oxygen"/>
                <a:ea typeface="Oxygen"/>
                <a:cs typeface="Oxygen"/>
                <a:sym typeface="Oxygen"/>
              </a:defRPr>
            </a:lvl2pPr>
            <a:lvl3pPr lvl="2">
              <a:spcBef>
                <a:spcPts val="0"/>
              </a:spcBef>
              <a:spcAft>
                <a:spcPts val="0"/>
              </a:spcAft>
              <a:buClr>
                <a:schemeClr val="lt2"/>
              </a:buClr>
              <a:buSzPts val="2800"/>
              <a:buFont typeface="Oxygen"/>
              <a:buNone/>
              <a:defRPr sz="2800" b="1">
                <a:solidFill>
                  <a:schemeClr val="lt2"/>
                </a:solidFill>
                <a:latin typeface="Oxygen"/>
                <a:ea typeface="Oxygen"/>
                <a:cs typeface="Oxygen"/>
                <a:sym typeface="Oxygen"/>
              </a:defRPr>
            </a:lvl3pPr>
            <a:lvl4pPr lvl="3">
              <a:spcBef>
                <a:spcPts val="0"/>
              </a:spcBef>
              <a:spcAft>
                <a:spcPts val="0"/>
              </a:spcAft>
              <a:buClr>
                <a:schemeClr val="lt2"/>
              </a:buClr>
              <a:buSzPts val="2800"/>
              <a:buFont typeface="Oxygen"/>
              <a:buNone/>
              <a:defRPr sz="2800" b="1">
                <a:solidFill>
                  <a:schemeClr val="lt2"/>
                </a:solidFill>
                <a:latin typeface="Oxygen"/>
                <a:ea typeface="Oxygen"/>
                <a:cs typeface="Oxygen"/>
                <a:sym typeface="Oxygen"/>
              </a:defRPr>
            </a:lvl4pPr>
            <a:lvl5pPr lvl="4">
              <a:spcBef>
                <a:spcPts val="0"/>
              </a:spcBef>
              <a:spcAft>
                <a:spcPts val="0"/>
              </a:spcAft>
              <a:buClr>
                <a:schemeClr val="lt2"/>
              </a:buClr>
              <a:buSzPts val="2800"/>
              <a:buFont typeface="Oxygen"/>
              <a:buNone/>
              <a:defRPr sz="2800" b="1">
                <a:solidFill>
                  <a:schemeClr val="lt2"/>
                </a:solidFill>
                <a:latin typeface="Oxygen"/>
                <a:ea typeface="Oxygen"/>
                <a:cs typeface="Oxygen"/>
                <a:sym typeface="Oxygen"/>
              </a:defRPr>
            </a:lvl5pPr>
            <a:lvl6pPr lvl="5">
              <a:spcBef>
                <a:spcPts val="0"/>
              </a:spcBef>
              <a:spcAft>
                <a:spcPts val="0"/>
              </a:spcAft>
              <a:buClr>
                <a:schemeClr val="lt2"/>
              </a:buClr>
              <a:buSzPts val="2800"/>
              <a:buFont typeface="Oxygen"/>
              <a:buNone/>
              <a:defRPr sz="2800" b="1">
                <a:solidFill>
                  <a:schemeClr val="lt2"/>
                </a:solidFill>
                <a:latin typeface="Oxygen"/>
                <a:ea typeface="Oxygen"/>
                <a:cs typeface="Oxygen"/>
                <a:sym typeface="Oxygen"/>
              </a:defRPr>
            </a:lvl6pPr>
            <a:lvl7pPr lvl="6">
              <a:spcBef>
                <a:spcPts val="0"/>
              </a:spcBef>
              <a:spcAft>
                <a:spcPts val="0"/>
              </a:spcAft>
              <a:buClr>
                <a:schemeClr val="lt2"/>
              </a:buClr>
              <a:buSzPts val="2800"/>
              <a:buFont typeface="Oxygen"/>
              <a:buNone/>
              <a:defRPr sz="2800" b="1">
                <a:solidFill>
                  <a:schemeClr val="lt2"/>
                </a:solidFill>
                <a:latin typeface="Oxygen"/>
                <a:ea typeface="Oxygen"/>
                <a:cs typeface="Oxygen"/>
                <a:sym typeface="Oxygen"/>
              </a:defRPr>
            </a:lvl7pPr>
            <a:lvl8pPr lvl="7">
              <a:spcBef>
                <a:spcPts val="0"/>
              </a:spcBef>
              <a:spcAft>
                <a:spcPts val="0"/>
              </a:spcAft>
              <a:buClr>
                <a:schemeClr val="lt2"/>
              </a:buClr>
              <a:buSzPts val="2800"/>
              <a:buFont typeface="Oxygen"/>
              <a:buNone/>
              <a:defRPr sz="2800" b="1">
                <a:solidFill>
                  <a:schemeClr val="lt2"/>
                </a:solidFill>
                <a:latin typeface="Oxygen"/>
                <a:ea typeface="Oxygen"/>
                <a:cs typeface="Oxygen"/>
                <a:sym typeface="Oxygen"/>
              </a:defRPr>
            </a:lvl8pPr>
            <a:lvl9pPr lvl="8">
              <a:spcBef>
                <a:spcPts val="0"/>
              </a:spcBef>
              <a:spcAft>
                <a:spcPts val="0"/>
              </a:spcAft>
              <a:buClr>
                <a:schemeClr val="lt2"/>
              </a:buClr>
              <a:buSzPts val="2800"/>
              <a:buFont typeface="Oxygen"/>
              <a:buNone/>
              <a:defRPr sz="2800" b="1">
                <a:solidFill>
                  <a:schemeClr val="lt2"/>
                </a:solidFill>
                <a:latin typeface="Oxygen"/>
                <a:ea typeface="Oxygen"/>
                <a:cs typeface="Oxygen"/>
                <a:sym typeface="Oxygen"/>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Antic Slab"/>
              <a:buChar char="●"/>
              <a:defRPr sz="1600">
                <a:solidFill>
                  <a:schemeClr val="dk2"/>
                </a:solidFill>
                <a:latin typeface="Antic Slab"/>
                <a:ea typeface="Antic Slab"/>
                <a:cs typeface="Antic Slab"/>
                <a:sym typeface="Antic Slab"/>
              </a:defRPr>
            </a:lvl1pPr>
            <a:lvl2pPr marL="914400" lvl="1" indent="-330200">
              <a:lnSpc>
                <a:spcPct val="100000"/>
              </a:lnSpc>
              <a:spcBef>
                <a:spcPts val="0"/>
              </a:spcBef>
              <a:spcAft>
                <a:spcPts val="0"/>
              </a:spcAft>
              <a:buClr>
                <a:schemeClr val="dk2"/>
              </a:buClr>
              <a:buSzPts val="1600"/>
              <a:buFont typeface="Antic Slab"/>
              <a:buChar char="○"/>
              <a:defRPr sz="1600">
                <a:solidFill>
                  <a:schemeClr val="dk2"/>
                </a:solidFill>
                <a:latin typeface="Antic Slab"/>
                <a:ea typeface="Antic Slab"/>
                <a:cs typeface="Antic Slab"/>
                <a:sym typeface="Antic Slab"/>
              </a:defRPr>
            </a:lvl2pPr>
            <a:lvl3pPr marL="1371600" lvl="2" indent="-330200">
              <a:lnSpc>
                <a:spcPct val="100000"/>
              </a:lnSpc>
              <a:spcBef>
                <a:spcPts val="0"/>
              </a:spcBef>
              <a:spcAft>
                <a:spcPts val="0"/>
              </a:spcAft>
              <a:buClr>
                <a:schemeClr val="dk2"/>
              </a:buClr>
              <a:buSzPts val="1600"/>
              <a:buFont typeface="Antic Slab"/>
              <a:buChar char="■"/>
              <a:defRPr sz="1600">
                <a:solidFill>
                  <a:schemeClr val="dk2"/>
                </a:solidFill>
                <a:latin typeface="Antic Slab"/>
                <a:ea typeface="Antic Slab"/>
                <a:cs typeface="Antic Slab"/>
                <a:sym typeface="Antic Slab"/>
              </a:defRPr>
            </a:lvl3pPr>
            <a:lvl4pPr marL="1828800" lvl="3" indent="-330200">
              <a:lnSpc>
                <a:spcPct val="100000"/>
              </a:lnSpc>
              <a:spcBef>
                <a:spcPts val="0"/>
              </a:spcBef>
              <a:spcAft>
                <a:spcPts val="0"/>
              </a:spcAft>
              <a:buClr>
                <a:schemeClr val="dk2"/>
              </a:buClr>
              <a:buSzPts val="1600"/>
              <a:buFont typeface="Antic Slab"/>
              <a:buChar char="●"/>
              <a:defRPr sz="1600">
                <a:solidFill>
                  <a:schemeClr val="dk2"/>
                </a:solidFill>
                <a:latin typeface="Antic Slab"/>
                <a:ea typeface="Antic Slab"/>
                <a:cs typeface="Antic Slab"/>
                <a:sym typeface="Antic Slab"/>
              </a:defRPr>
            </a:lvl4pPr>
            <a:lvl5pPr marL="2286000" lvl="4" indent="-330200">
              <a:lnSpc>
                <a:spcPct val="100000"/>
              </a:lnSpc>
              <a:spcBef>
                <a:spcPts val="0"/>
              </a:spcBef>
              <a:spcAft>
                <a:spcPts val="0"/>
              </a:spcAft>
              <a:buClr>
                <a:schemeClr val="dk2"/>
              </a:buClr>
              <a:buSzPts val="1600"/>
              <a:buFont typeface="Antic Slab"/>
              <a:buChar char="○"/>
              <a:defRPr sz="1600">
                <a:solidFill>
                  <a:schemeClr val="dk2"/>
                </a:solidFill>
                <a:latin typeface="Antic Slab"/>
                <a:ea typeface="Antic Slab"/>
                <a:cs typeface="Antic Slab"/>
                <a:sym typeface="Antic Slab"/>
              </a:defRPr>
            </a:lvl5pPr>
            <a:lvl6pPr marL="2743200" lvl="5" indent="-330200">
              <a:lnSpc>
                <a:spcPct val="100000"/>
              </a:lnSpc>
              <a:spcBef>
                <a:spcPts val="0"/>
              </a:spcBef>
              <a:spcAft>
                <a:spcPts val="0"/>
              </a:spcAft>
              <a:buClr>
                <a:schemeClr val="dk2"/>
              </a:buClr>
              <a:buSzPts val="1600"/>
              <a:buFont typeface="Antic Slab"/>
              <a:buChar char="■"/>
              <a:defRPr sz="1600">
                <a:solidFill>
                  <a:schemeClr val="dk2"/>
                </a:solidFill>
                <a:latin typeface="Antic Slab"/>
                <a:ea typeface="Antic Slab"/>
                <a:cs typeface="Antic Slab"/>
                <a:sym typeface="Antic Slab"/>
              </a:defRPr>
            </a:lvl6pPr>
            <a:lvl7pPr marL="3200400" lvl="6" indent="-330200">
              <a:lnSpc>
                <a:spcPct val="100000"/>
              </a:lnSpc>
              <a:spcBef>
                <a:spcPts val="0"/>
              </a:spcBef>
              <a:spcAft>
                <a:spcPts val="0"/>
              </a:spcAft>
              <a:buClr>
                <a:schemeClr val="dk2"/>
              </a:buClr>
              <a:buSzPts val="1600"/>
              <a:buFont typeface="Antic Slab"/>
              <a:buChar char="●"/>
              <a:defRPr sz="1600">
                <a:solidFill>
                  <a:schemeClr val="dk2"/>
                </a:solidFill>
                <a:latin typeface="Antic Slab"/>
                <a:ea typeface="Antic Slab"/>
                <a:cs typeface="Antic Slab"/>
                <a:sym typeface="Antic Slab"/>
              </a:defRPr>
            </a:lvl7pPr>
            <a:lvl8pPr marL="3657600" lvl="7" indent="-330200">
              <a:lnSpc>
                <a:spcPct val="100000"/>
              </a:lnSpc>
              <a:spcBef>
                <a:spcPts val="0"/>
              </a:spcBef>
              <a:spcAft>
                <a:spcPts val="0"/>
              </a:spcAft>
              <a:buClr>
                <a:schemeClr val="dk2"/>
              </a:buClr>
              <a:buSzPts val="1600"/>
              <a:buFont typeface="Antic Slab"/>
              <a:buChar char="○"/>
              <a:defRPr sz="1600">
                <a:solidFill>
                  <a:schemeClr val="dk2"/>
                </a:solidFill>
                <a:latin typeface="Antic Slab"/>
                <a:ea typeface="Antic Slab"/>
                <a:cs typeface="Antic Slab"/>
                <a:sym typeface="Antic Slab"/>
              </a:defRPr>
            </a:lvl8pPr>
            <a:lvl9pPr marL="4114800" lvl="8" indent="-330200">
              <a:lnSpc>
                <a:spcPct val="100000"/>
              </a:lnSpc>
              <a:spcBef>
                <a:spcPts val="0"/>
              </a:spcBef>
              <a:spcAft>
                <a:spcPts val="0"/>
              </a:spcAft>
              <a:buClr>
                <a:schemeClr val="dk2"/>
              </a:buClr>
              <a:buSzPts val="1600"/>
              <a:buFont typeface="Antic Slab"/>
              <a:buChar char="■"/>
              <a:defRPr sz="1600">
                <a:solidFill>
                  <a:schemeClr val="dk2"/>
                </a:solidFill>
                <a:latin typeface="Antic Slab"/>
                <a:ea typeface="Antic Slab"/>
                <a:cs typeface="Antic Slab"/>
                <a:sym typeface="Antic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40" name="Google Shape;240;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OWuiWVV3_pwxNg-vhPLhRsiqgmSvMK_5ACz3huGfxSg/copy"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west-end-london-map-with-pin_5003377.htm#page=3&amp;query=london&amp;position=22/?utm_source=slidesgo_template&amp;utm_medium=referral-link&amp;utm_campaign=sg_resources&amp;utm_content=freepik" TargetMode="External"/><Relationship Id="rId3" Type="http://schemas.openxmlformats.org/officeDocument/2006/relationships/hyperlink" Target="https://www.freepik.com/free-vector/london-heart-flat-icons_715548.htm#page=8&amp;query=london&amp;position=1/?utm_source=slidesgo_template&amp;utm_medium=referral-link&amp;utm_campaign=sg_resources&amp;utm_content=freepik" TargetMode="External"/><Relationship Id="rId7" Type="http://schemas.openxmlformats.org/officeDocument/2006/relationships/hyperlink" Target="https://www.freepik.com/free-photo/girlfriends-london-eye_8726295.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www.flaticon.com/packs/england-2/?utm_source=slidesgo_template&amp;utm_medium=referral-link&amp;utm_campaign=sg_resources&amp;utm_content=flaticon" TargetMode="External"/><Relationship Id="rId5" Type="http://schemas.openxmlformats.org/officeDocument/2006/relationships/hyperlink" Target="https://www.freepik.com/free-vector/london-symbols_715545.htm#page=5&amp;query=london&amp;position=5/?utm_source=slidesgo_template&amp;utm_medium=referral-link&amp;utm_campaign=sg_resources&amp;utm_content=freepik" TargetMode="External"/><Relationship Id="rId10" Type="http://schemas.openxmlformats.org/officeDocument/2006/relationships/hyperlink" Target="https://www.freepik.com/premium-photo/smiling-portrait-young-man-wearing-black-jacket-with-his-arms-crossed-against-concrete-backdrop_4280954.htm/?utm_source=slidesgo_template&amp;utm_medium=referral-link&amp;utm_campaign=sg_resources&amp;utm_content=freepik" TargetMode="External"/><Relationship Id="rId4" Type="http://schemas.openxmlformats.org/officeDocument/2006/relationships/hyperlink" Target="https://www.freepik.com/free-vector/background-london-skyline_1793467.htm#page=3&amp;query=london&amp;position=6/?utm_source=slidesgo_template&amp;utm_medium=referral-link&amp;utm_campaign=sg_resources&amp;utm_content=freepik" TargetMode="External"/><Relationship Id="rId9" Type="http://schemas.openxmlformats.org/officeDocument/2006/relationships/hyperlink" Target="https://www.freepik.com/free-photo/portrait-beautiful-business-woman_7068936.htm#page=4&amp;query=portrait&amp;position=32/?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Oxygen" TargetMode="External"/><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hyperlink" Target="https://fonts.google.com/specimen/Antic+Sla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4.gif"/><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620077" y="1739588"/>
            <a:ext cx="581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700" b="1" dirty="0">
                <a:solidFill>
                  <a:schemeClr val="accent1"/>
                </a:solidFill>
                <a:latin typeface="Oxygen"/>
                <a:ea typeface="Oxygen"/>
                <a:cs typeface="Oxygen"/>
                <a:sym typeface="Oxygen"/>
              </a:rPr>
              <a:t>LONDON</a:t>
            </a:r>
            <a:r>
              <a:rPr lang="en" sz="7000" b="1" dirty="0">
                <a:solidFill>
                  <a:schemeClr val="accent1"/>
                </a:solidFill>
                <a:latin typeface="Oxygen"/>
                <a:ea typeface="Oxygen"/>
                <a:cs typeface="Oxygen"/>
                <a:sym typeface="Oxygen"/>
              </a:rPr>
              <a:t> </a:t>
            </a:r>
            <a:r>
              <a:rPr lang="en" sz="4800" dirty="0">
                <a:solidFill>
                  <a:schemeClr val="lt2"/>
                </a:solidFill>
              </a:rPr>
              <a:t>R</a:t>
            </a:r>
            <a:r>
              <a:rPr lang="en-GB" sz="4800" dirty="0"/>
              <a:t>ESTAURANTS</a:t>
            </a:r>
            <a:endParaRPr sz="4800" dirty="0">
              <a:solidFill>
                <a:schemeClr val="lt2"/>
              </a:solidFill>
            </a:endParaRPr>
          </a:p>
        </p:txBody>
      </p:sp>
      <p:sp>
        <p:nvSpPr>
          <p:cNvPr id="247" name="Google Shape;247;p38"/>
          <p:cNvSpPr txBox="1">
            <a:spLocks noGrp="1"/>
          </p:cNvSpPr>
          <p:nvPr>
            <p:ph type="subTitle" idx="1"/>
          </p:nvPr>
        </p:nvSpPr>
        <p:spPr>
          <a:xfrm>
            <a:off x="2620227" y="3676013"/>
            <a:ext cx="5810400" cy="4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BY: Sarah Alharbi</a:t>
            </a:r>
            <a:endParaRPr dirty="0"/>
          </a:p>
        </p:txBody>
      </p:sp>
      <p:grpSp>
        <p:nvGrpSpPr>
          <p:cNvPr id="248" name="Google Shape;248;p38"/>
          <p:cNvGrpSpPr/>
          <p:nvPr/>
        </p:nvGrpSpPr>
        <p:grpSpPr>
          <a:xfrm>
            <a:off x="1076149" y="539500"/>
            <a:ext cx="1382725" cy="4603989"/>
            <a:chOff x="1076149" y="539500"/>
            <a:chExt cx="1382725" cy="4603989"/>
          </a:xfrm>
        </p:grpSpPr>
        <p:grpSp>
          <p:nvGrpSpPr>
            <p:cNvPr id="249" name="Google Shape;249;p38"/>
            <p:cNvGrpSpPr/>
            <p:nvPr/>
          </p:nvGrpSpPr>
          <p:grpSpPr>
            <a:xfrm>
              <a:off x="1076149" y="1495199"/>
              <a:ext cx="1382725" cy="3648290"/>
              <a:chOff x="4476475" y="2928225"/>
              <a:chExt cx="556675" cy="1468775"/>
            </a:xfrm>
          </p:grpSpPr>
          <p:sp>
            <p:nvSpPr>
              <p:cNvPr id="250" name="Google Shape;250;p38"/>
              <p:cNvSpPr/>
              <p:nvPr/>
            </p:nvSpPr>
            <p:spPr>
              <a:xfrm>
                <a:off x="4476475" y="2928225"/>
                <a:ext cx="556675" cy="1468775"/>
              </a:xfrm>
              <a:custGeom>
                <a:avLst/>
                <a:gdLst/>
                <a:ahLst/>
                <a:cxnLst/>
                <a:rect l="l" t="t" r="r" b="b"/>
                <a:pathLst>
                  <a:path w="22267" h="58751" extrusionOk="0">
                    <a:moveTo>
                      <a:pt x="18911" y="5318"/>
                    </a:moveTo>
                    <a:lnTo>
                      <a:pt x="18911" y="8475"/>
                    </a:lnTo>
                    <a:lnTo>
                      <a:pt x="3327" y="8475"/>
                    </a:lnTo>
                    <a:lnTo>
                      <a:pt x="3327" y="5318"/>
                    </a:lnTo>
                    <a:close/>
                    <a:moveTo>
                      <a:pt x="19508" y="12797"/>
                    </a:moveTo>
                    <a:lnTo>
                      <a:pt x="19508" y="51414"/>
                    </a:lnTo>
                    <a:lnTo>
                      <a:pt x="2730" y="51414"/>
                    </a:lnTo>
                    <a:lnTo>
                      <a:pt x="2730" y="12797"/>
                    </a:lnTo>
                    <a:close/>
                    <a:moveTo>
                      <a:pt x="11119" y="0"/>
                    </a:moveTo>
                    <a:cubicBezTo>
                      <a:pt x="6143" y="0"/>
                      <a:pt x="2133" y="2190"/>
                      <a:pt x="2133" y="4892"/>
                    </a:cubicBezTo>
                    <a:lnTo>
                      <a:pt x="2133" y="8901"/>
                    </a:lnTo>
                    <a:lnTo>
                      <a:pt x="910" y="8901"/>
                    </a:lnTo>
                    <a:lnTo>
                      <a:pt x="910" y="55850"/>
                    </a:lnTo>
                    <a:lnTo>
                      <a:pt x="0" y="55850"/>
                    </a:lnTo>
                    <a:lnTo>
                      <a:pt x="0" y="58751"/>
                    </a:lnTo>
                    <a:lnTo>
                      <a:pt x="22266" y="58751"/>
                    </a:lnTo>
                    <a:lnTo>
                      <a:pt x="22266" y="55850"/>
                    </a:lnTo>
                    <a:lnTo>
                      <a:pt x="21356" y="55850"/>
                    </a:lnTo>
                    <a:lnTo>
                      <a:pt x="21356" y="8930"/>
                    </a:lnTo>
                    <a:lnTo>
                      <a:pt x="20105" y="8930"/>
                    </a:lnTo>
                    <a:lnTo>
                      <a:pt x="20105" y="4920"/>
                    </a:lnTo>
                    <a:cubicBezTo>
                      <a:pt x="20105" y="2190"/>
                      <a:pt x="16067" y="0"/>
                      <a:pt x="11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a:off x="4554675" y="3258800"/>
                <a:ext cx="399550" cy="944125"/>
              </a:xfrm>
              <a:custGeom>
                <a:avLst/>
                <a:gdLst/>
                <a:ahLst/>
                <a:cxnLst/>
                <a:rect l="l" t="t" r="r" b="b"/>
                <a:pathLst>
                  <a:path w="15982" h="37765" extrusionOk="0">
                    <a:moveTo>
                      <a:pt x="14190" y="3072"/>
                    </a:moveTo>
                    <a:lnTo>
                      <a:pt x="14190" y="9100"/>
                    </a:lnTo>
                    <a:lnTo>
                      <a:pt x="10323" y="9100"/>
                    </a:lnTo>
                    <a:lnTo>
                      <a:pt x="10323" y="3072"/>
                    </a:lnTo>
                    <a:close/>
                    <a:moveTo>
                      <a:pt x="9925" y="3072"/>
                    </a:moveTo>
                    <a:lnTo>
                      <a:pt x="9925" y="9129"/>
                    </a:lnTo>
                    <a:lnTo>
                      <a:pt x="6057" y="9129"/>
                    </a:lnTo>
                    <a:lnTo>
                      <a:pt x="6057" y="3072"/>
                    </a:lnTo>
                    <a:close/>
                    <a:moveTo>
                      <a:pt x="5659" y="3072"/>
                    </a:moveTo>
                    <a:lnTo>
                      <a:pt x="5659" y="9157"/>
                    </a:lnTo>
                    <a:lnTo>
                      <a:pt x="1792" y="9157"/>
                    </a:lnTo>
                    <a:lnTo>
                      <a:pt x="1792" y="3072"/>
                    </a:lnTo>
                    <a:close/>
                    <a:moveTo>
                      <a:pt x="9925" y="9470"/>
                    </a:moveTo>
                    <a:lnTo>
                      <a:pt x="9925" y="15499"/>
                    </a:lnTo>
                    <a:lnTo>
                      <a:pt x="6057" y="15499"/>
                    </a:lnTo>
                    <a:lnTo>
                      <a:pt x="6057" y="9470"/>
                    </a:lnTo>
                    <a:close/>
                    <a:moveTo>
                      <a:pt x="14190" y="9470"/>
                    </a:moveTo>
                    <a:lnTo>
                      <a:pt x="14190" y="15499"/>
                    </a:lnTo>
                    <a:lnTo>
                      <a:pt x="10323" y="15499"/>
                    </a:lnTo>
                    <a:lnTo>
                      <a:pt x="10323" y="9470"/>
                    </a:lnTo>
                    <a:close/>
                    <a:moveTo>
                      <a:pt x="5659" y="9470"/>
                    </a:moveTo>
                    <a:lnTo>
                      <a:pt x="5659" y="15527"/>
                    </a:lnTo>
                    <a:lnTo>
                      <a:pt x="1792" y="15527"/>
                    </a:lnTo>
                    <a:lnTo>
                      <a:pt x="1792" y="9470"/>
                    </a:lnTo>
                    <a:close/>
                    <a:moveTo>
                      <a:pt x="14190" y="15840"/>
                    </a:moveTo>
                    <a:lnTo>
                      <a:pt x="14190" y="21868"/>
                    </a:lnTo>
                    <a:lnTo>
                      <a:pt x="10323" y="21868"/>
                    </a:lnTo>
                    <a:lnTo>
                      <a:pt x="10323" y="15840"/>
                    </a:lnTo>
                    <a:close/>
                    <a:moveTo>
                      <a:pt x="5659" y="15840"/>
                    </a:moveTo>
                    <a:lnTo>
                      <a:pt x="5659" y="21897"/>
                    </a:lnTo>
                    <a:lnTo>
                      <a:pt x="1792" y="21897"/>
                    </a:lnTo>
                    <a:lnTo>
                      <a:pt x="1792" y="15840"/>
                    </a:lnTo>
                    <a:close/>
                    <a:moveTo>
                      <a:pt x="9925" y="15840"/>
                    </a:moveTo>
                    <a:lnTo>
                      <a:pt x="9925" y="21897"/>
                    </a:lnTo>
                    <a:lnTo>
                      <a:pt x="6057" y="21897"/>
                    </a:lnTo>
                    <a:lnTo>
                      <a:pt x="6057" y="15840"/>
                    </a:lnTo>
                    <a:close/>
                    <a:moveTo>
                      <a:pt x="14190" y="22210"/>
                    </a:moveTo>
                    <a:lnTo>
                      <a:pt x="14190" y="28238"/>
                    </a:lnTo>
                    <a:lnTo>
                      <a:pt x="10323" y="28238"/>
                    </a:lnTo>
                    <a:lnTo>
                      <a:pt x="10323" y="22210"/>
                    </a:lnTo>
                    <a:close/>
                    <a:moveTo>
                      <a:pt x="9925" y="22210"/>
                    </a:moveTo>
                    <a:lnTo>
                      <a:pt x="9925" y="28267"/>
                    </a:lnTo>
                    <a:lnTo>
                      <a:pt x="6057" y="28267"/>
                    </a:lnTo>
                    <a:lnTo>
                      <a:pt x="6057" y="22210"/>
                    </a:lnTo>
                    <a:close/>
                    <a:moveTo>
                      <a:pt x="5659" y="22210"/>
                    </a:moveTo>
                    <a:lnTo>
                      <a:pt x="5659" y="28295"/>
                    </a:lnTo>
                    <a:lnTo>
                      <a:pt x="1792" y="28295"/>
                    </a:lnTo>
                    <a:lnTo>
                      <a:pt x="1792" y="22210"/>
                    </a:lnTo>
                    <a:close/>
                    <a:moveTo>
                      <a:pt x="14190" y="28608"/>
                    </a:moveTo>
                    <a:lnTo>
                      <a:pt x="14190" y="34636"/>
                    </a:lnTo>
                    <a:lnTo>
                      <a:pt x="10323" y="34636"/>
                    </a:lnTo>
                    <a:lnTo>
                      <a:pt x="10323" y="28608"/>
                    </a:lnTo>
                    <a:close/>
                    <a:moveTo>
                      <a:pt x="9925" y="28608"/>
                    </a:moveTo>
                    <a:lnTo>
                      <a:pt x="9925" y="34665"/>
                    </a:lnTo>
                    <a:lnTo>
                      <a:pt x="6057" y="34665"/>
                    </a:lnTo>
                    <a:lnTo>
                      <a:pt x="6057" y="28608"/>
                    </a:lnTo>
                    <a:close/>
                    <a:moveTo>
                      <a:pt x="5659" y="28608"/>
                    </a:moveTo>
                    <a:lnTo>
                      <a:pt x="5659" y="34693"/>
                    </a:lnTo>
                    <a:lnTo>
                      <a:pt x="1792" y="34693"/>
                    </a:lnTo>
                    <a:lnTo>
                      <a:pt x="1792" y="28608"/>
                    </a:lnTo>
                    <a:close/>
                    <a:moveTo>
                      <a:pt x="0" y="1"/>
                    </a:moveTo>
                    <a:lnTo>
                      <a:pt x="0" y="37764"/>
                    </a:lnTo>
                    <a:lnTo>
                      <a:pt x="15982" y="37764"/>
                    </a:lnTo>
                    <a:lnTo>
                      <a:pt x="15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8"/>
            <p:cNvSpPr/>
            <p:nvPr/>
          </p:nvSpPr>
          <p:spPr>
            <a:xfrm flipH="1">
              <a:off x="1465815" y="539500"/>
              <a:ext cx="583323" cy="85839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81"/>
        <p:cNvGrpSpPr/>
        <p:nvPr/>
      </p:nvGrpSpPr>
      <p:grpSpPr>
        <a:xfrm>
          <a:off x="0" y="0"/>
          <a:ext cx="0" cy="0"/>
          <a:chOff x="0" y="0"/>
          <a:chExt cx="0" cy="0"/>
        </a:xfrm>
      </p:grpSpPr>
      <p:sp>
        <p:nvSpPr>
          <p:cNvPr id="382" name="Google Shape;382;p4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USE </a:t>
            </a:r>
            <a:r>
              <a:rPr lang="en">
                <a:solidFill>
                  <a:schemeClr val="accent1"/>
                </a:solidFill>
              </a:rPr>
              <a:t>THREE</a:t>
            </a:r>
            <a:r>
              <a:rPr lang="en"/>
              <a:t> COLUMNS </a:t>
            </a:r>
            <a:endParaRPr/>
          </a:p>
        </p:txBody>
      </p:sp>
      <p:sp>
        <p:nvSpPr>
          <p:cNvPr id="383" name="Google Shape;383;p46"/>
          <p:cNvSpPr txBox="1">
            <a:spLocks noGrp="1"/>
          </p:cNvSpPr>
          <p:nvPr>
            <p:ph type="title" idx="2"/>
          </p:nvPr>
        </p:nvSpPr>
        <p:spPr>
          <a:xfrm>
            <a:off x="713225" y="2685600"/>
            <a:ext cx="24609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84" name="Google Shape;384;p46"/>
          <p:cNvSpPr txBox="1">
            <a:spLocks noGrp="1"/>
          </p:cNvSpPr>
          <p:nvPr>
            <p:ph type="subTitle" idx="1"/>
          </p:nvPr>
        </p:nvSpPr>
        <p:spPr>
          <a:xfrm>
            <a:off x="713275" y="3003498"/>
            <a:ext cx="2460900" cy="9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It’s full of iron oxide dust</a:t>
            </a:r>
            <a:endParaRPr/>
          </a:p>
        </p:txBody>
      </p:sp>
      <p:sp>
        <p:nvSpPr>
          <p:cNvPr id="385" name="Google Shape;385;p46"/>
          <p:cNvSpPr txBox="1">
            <a:spLocks noGrp="1"/>
          </p:cNvSpPr>
          <p:nvPr>
            <p:ph type="title" idx="3"/>
          </p:nvPr>
        </p:nvSpPr>
        <p:spPr>
          <a:xfrm>
            <a:off x="3341452" y="2685600"/>
            <a:ext cx="24609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386" name="Google Shape;386;p46"/>
          <p:cNvSpPr txBox="1">
            <a:spLocks noGrp="1"/>
          </p:cNvSpPr>
          <p:nvPr>
            <p:ph type="subTitle" idx="4"/>
          </p:nvPr>
        </p:nvSpPr>
        <p:spPr>
          <a:xfrm>
            <a:off x="3341501" y="3003498"/>
            <a:ext cx="2460900" cy="9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387" name="Google Shape;387;p46"/>
          <p:cNvSpPr txBox="1">
            <a:spLocks noGrp="1"/>
          </p:cNvSpPr>
          <p:nvPr>
            <p:ph type="title" idx="5"/>
          </p:nvPr>
        </p:nvSpPr>
        <p:spPr>
          <a:xfrm>
            <a:off x="5969680" y="2685600"/>
            <a:ext cx="24609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88" name="Google Shape;388;p46"/>
          <p:cNvSpPr txBox="1">
            <a:spLocks noGrp="1"/>
          </p:cNvSpPr>
          <p:nvPr>
            <p:ph type="subTitle" idx="6"/>
          </p:nvPr>
        </p:nvSpPr>
        <p:spPr>
          <a:xfrm>
            <a:off x="5969726" y="3003498"/>
            <a:ext cx="2460900" cy="9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mostly of hydrogen and also helium</a:t>
            </a:r>
            <a:endParaRPr/>
          </a:p>
        </p:txBody>
      </p:sp>
      <p:grpSp>
        <p:nvGrpSpPr>
          <p:cNvPr id="389" name="Google Shape;389;p46"/>
          <p:cNvGrpSpPr/>
          <p:nvPr/>
        </p:nvGrpSpPr>
        <p:grpSpPr>
          <a:xfrm>
            <a:off x="4360763" y="2176130"/>
            <a:ext cx="422475" cy="481125"/>
            <a:chOff x="518075" y="955500"/>
            <a:chExt cx="422475" cy="481125"/>
          </a:xfrm>
        </p:grpSpPr>
        <p:sp>
          <p:nvSpPr>
            <p:cNvPr id="390" name="Google Shape;390;p46"/>
            <p:cNvSpPr/>
            <p:nvPr/>
          </p:nvSpPr>
          <p:spPr>
            <a:xfrm>
              <a:off x="518075" y="955500"/>
              <a:ext cx="422475" cy="423350"/>
            </a:xfrm>
            <a:custGeom>
              <a:avLst/>
              <a:gdLst/>
              <a:ahLst/>
              <a:cxnLst/>
              <a:rect l="l" t="t" r="r" b="b"/>
              <a:pathLst>
                <a:path w="16899" h="16934" extrusionOk="0">
                  <a:moveTo>
                    <a:pt x="6938" y="2443"/>
                  </a:moveTo>
                  <a:cubicBezTo>
                    <a:pt x="7133" y="2830"/>
                    <a:pt x="7467" y="3128"/>
                    <a:pt x="7875" y="3275"/>
                  </a:cubicBezTo>
                  <a:lnTo>
                    <a:pt x="7875" y="6899"/>
                  </a:lnTo>
                  <a:cubicBezTo>
                    <a:pt x="7821" y="6920"/>
                    <a:pt x="7767" y="6941"/>
                    <a:pt x="7716" y="6965"/>
                  </a:cubicBezTo>
                  <a:lnTo>
                    <a:pt x="5171" y="4384"/>
                  </a:lnTo>
                  <a:cubicBezTo>
                    <a:pt x="5354" y="3996"/>
                    <a:pt x="5381" y="3551"/>
                    <a:pt x="5246" y="3146"/>
                  </a:cubicBezTo>
                  <a:cubicBezTo>
                    <a:pt x="5772" y="2830"/>
                    <a:pt x="6343" y="2593"/>
                    <a:pt x="6938" y="2443"/>
                  </a:cubicBezTo>
                  <a:close/>
                  <a:moveTo>
                    <a:pt x="9942" y="2452"/>
                  </a:moveTo>
                  <a:cubicBezTo>
                    <a:pt x="10537" y="2602"/>
                    <a:pt x="11105" y="2839"/>
                    <a:pt x="11631" y="3155"/>
                  </a:cubicBezTo>
                  <a:cubicBezTo>
                    <a:pt x="11496" y="3563"/>
                    <a:pt x="11523" y="4005"/>
                    <a:pt x="11706" y="4396"/>
                  </a:cubicBezTo>
                  <a:lnTo>
                    <a:pt x="9164" y="6977"/>
                  </a:lnTo>
                  <a:cubicBezTo>
                    <a:pt x="9110" y="6950"/>
                    <a:pt x="9056" y="6929"/>
                    <a:pt x="9002" y="6911"/>
                  </a:cubicBezTo>
                  <a:lnTo>
                    <a:pt x="9002" y="3284"/>
                  </a:lnTo>
                  <a:cubicBezTo>
                    <a:pt x="9411" y="3137"/>
                    <a:pt x="9747" y="2839"/>
                    <a:pt x="9942" y="2452"/>
                  </a:cubicBezTo>
                  <a:close/>
                  <a:moveTo>
                    <a:pt x="4387" y="5198"/>
                  </a:moveTo>
                  <a:lnTo>
                    <a:pt x="6929" y="7779"/>
                  </a:lnTo>
                  <a:cubicBezTo>
                    <a:pt x="6905" y="7833"/>
                    <a:pt x="6884" y="7884"/>
                    <a:pt x="6863" y="7941"/>
                  </a:cubicBezTo>
                  <a:lnTo>
                    <a:pt x="3275" y="7941"/>
                  </a:lnTo>
                  <a:cubicBezTo>
                    <a:pt x="3131" y="7533"/>
                    <a:pt x="2834" y="7196"/>
                    <a:pt x="2446" y="7001"/>
                  </a:cubicBezTo>
                  <a:cubicBezTo>
                    <a:pt x="2602" y="6394"/>
                    <a:pt x="2846" y="5814"/>
                    <a:pt x="3167" y="5276"/>
                  </a:cubicBezTo>
                  <a:cubicBezTo>
                    <a:pt x="3354" y="5335"/>
                    <a:pt x="3521" y="5375"/>
                    <a:pt x="3701" y="5375"/>
                  </a:cubicBezTo>
                  <a:cubicBezTo>
                    <a:pt x="3900" y="5375"/>
                    <a:pt x="4114" y="5326"/>
                    <a:pt x="4387" y="5198"/>
                  </a:cubicBezTo>
                  <a:close/>
                  <a:moveTo>
                    <a:pt x="12514" y="5198"/>
                  </a:moveTo>
                  <a:cubicBezTo>
                    <a:pt x="12787" y="5326"/>
                    <a:pt x="13000" y="5375"/>
                    <a:pt x="13198" y="5375"/>
                  </a:cubicBezTo>
                  <a:cubicBezTo>
                    <a:pt x="13378" y="5375"/>
                    <a:pt x="13544" y="5335"/>
                    <a:pt x="13731" y="5276"/>
                  </a:cubicBezTo>
                  <a:cubicBezTo>
                    <a:pt x="14056" y="5814"/>
                    <a:pt x="14299" y="6394"/>
                    <a:pt x="14455" y="7001"/>
                  </a:cubicBezTo>
                  <a:cubicBezTo>
                    <a:pt x="14068" y="7196"/>
                    <a:pt x="13770" y="7533"/>
                    <a:pt x="13623" y="7941"/>
                  </a:cubicBezTo>
                  <a:lnTo>
                    <a:pt x="10036" y="7941"/>
                  </a:lnTo>
                  <a:cubicBezTo>
                    <a:pt x="10018" y="7884"/>
                    <a:pt x="9996" y="7830"/>
                    <a:pt x="9972" y="7779"/>
                  </a:cubicBezTo>
                  <a:lnTo>
                    <a:pt x="12514" y="5198"/>
                  </a:lnTo>
                  <a:close/>
                  <a:moveTo>
                    <a:pt x="6863" y="9068"/>
                  </a:moveTo>
                  <a:cubicBezTo>
                    <a:pt x="6884" y="9122"/>
                    <a:pt x="6905" y="9176"/>
                    <a:pt x="6929" y="9227"/>
                  </a:cubicBezTo>
                  <a:lnTo>
                    <a:pt x="4387" y="11772"/>
                  </a:lnTo>
                  <a:cubicBezTo>
                    <a:pt x="4162" y="11666"/>
                    <a:pt x="3918" y="11612"/>
                    <a:pt x="3674" y="11612"/>
                  </a:cubicBezTo>
                  <a:cubicBezTo>
                    <a:pt x="3497" y="11612"/>
                    <a:pt x="3319" y="11640"/>
                    <a:pt x="3149" y="11697"/>
                  </a:cubicBezTo>
                  <a:cubicBezTo>
                    <a:pt x="2831" y="11171"/>
                    <a:pt x="2596" y="10600"/>
                    <a:pt x="2446" y="10005"/>
                  </a:cubicBezTo>
                  <a:cubicBezTo>
                    <a:pt x="2834" y="9810"/>
                    <a:pt x="3131" y="9477"/>
                    <a:pt x="3275" y="9068"/>
                  </a:cubicBezTo>
                  <a:close/>
                  <a:moveTo>
                    <a:pt x="13620" y="9065"/>
                  </a:moveTo>
                  <a:cubicBezTo>
                    <a:pt x="13767" y="9474"/>
                    <a:pt x="14065" y="9810"/>
                    <a:pt x="14452" y="10005"/>
                  </a:cubicBezTo>
                  <a:cubicBezTo>
                    <a:pt x="14305" y="10600"/>
                    <a:pt x="14068" y="11171"/>
                    <a:pt x="13752" y="11697"/>
                  </a:cubicBezTo>
                  <a:cubicBezTo>
                    <a:pt x="13581" y="11640"/>
                    <a:pt x="13403" y="11612"/>
                    <a:pt x="13225" y="11612"/>
                  </a:cubicBezTo>
                  <a:cubicBezTo>
                    <a:pt x="12980" y="11612"/>
                    <a:pt x="12736" y="11666"/>
                    <a:pt x="12511" y="11772"/>
                  </a:cubicBezTo>
                  <a:lnTo>
                    <a:pt x="9969" y="9227"/>
                  </a:lnTo>
                  <a:cubicBezTo>
                    <a:pt x="9993" y="9176"/>
                    <a:pt x="10015" y="9122"/>
                    <a:pt x="10033" y="9065"/>
                  </a:cubicBezTo>
                  <a:close/>
                  <a:moveTo>
                    <a:pt x="7716" y="9996"/>
                  </a:moveTo>
                  <a:cubicBezTo>
                    <a:pt x="7767" y="10020"/>
                    <a:pt x="7821" y="10041"/>
                    <a:pt x="7875" y="10062"/>
                  </a:cubicBezTo>
                  <a:lnTo>
                    <a:pt x="7875" y="13650"/>
                  </a:lnTo>
                  <a:cubicBezTo>
                    <a:pt x="7467" y="13794"/>
                    <a:pt x="7133" y="14092"/>
                    <a:pt x="6938" y="14479"/>
                  </a:cubicBezTo>
                  <a:cubicBezTo>
                    <a:pt x="6343" y="14329"/>
                    <a:pt x="5772" y="14095"/>
                    <a:pt x="5246" y="13776"/>
                  </a:cubicBezTo>
                  <a:cubicBezTo>
                    <a:pt x="5381" y="13370"/>
                    <a:pt x="5354" y="12926"/>
                    <a:pt x="5171" y="12538"/>
                  </a:cubicBezTo>
                  <a:lnTo>
                    <a:pt x="7716" y="9996"/>
                  </a:lnTo>
                  <a:close/>
                  <a:moveTo>
                    <a:pt x="9164" y="10005"/>
                  </a:moveTo>
                  <a:lnTo>
                    <a:pt x="11706" y="12550"/>
                  </a:lnTo>
                  <a:cubicBezTo>
                    <a:pt x="11523" y="12938"/>
                    <a:pt x="11499" y="13379"/>
                    <a:pt x="11634" y="13788"/>
                  </a:cubicBezTo>
                  <a:lnTo>
                    <a:pt x="11631" y="13788"/>
                  </a:lnTo>
                  <a:cubicBezTo>
                    <a:pt x="11105" y="14104"/>
                    <a:pt x="10537" y="14341"/>
                    <a:pt x="9942" y="14488"/>
                  </a:cubicBezTo>
                  <a:cubicBezTo>
                    <a:pt x="9747" y="14104"/>
                    <a:pt x="9411" y="13806"/>
                    <a:pt x="9002" y="13659"/>
                  </a:cubicBezTo>
                  <a:lnTo>
                    <a:pt x="9002" y="10071"/>
                  </a:lnTo>
                  <a:cubicBezTo>
                    <a:pt x="9056" y="10053"/>
                    <a:pt x="9110" y="10029"/>
                    <a:pt x="9164" y="10005"/>
                  </a:cubicBezTo>
                  <a:close/>
                  <a:moveTo>
                    <a:pt x="8449" y="0"/>
                  </a:moveTo>
                  <a:cubicBezTo>
                    <a:pt x="7656" y="0"/>
                    <a:pt x="6971" y="550"/>
                    <a:pt x="6803" y="1325"/>
                  </a:cubicBezTo>
                  <a:cubicBezTo>
                    <a:pt x="6003" y="1508"/>
                    <a:pt x="5240" y="1827"/>
                    <a:pt x="4549" y="2262"/>
                  </a:cubicBezTo>
                  <a:cubicBezTo>
                    <a:pt x="4267" y="2087"/>
                    <a:pt x="3947" y="1997"/>
                    <a:pt x="3629" y="1997"/>
                  </a:cubicBezTo>
                  <a:cubicBezTo>
                    <a:pt x="3211" y="1997"/>
                    <a:pt x="2795" y="2152"/>
                    <a:pt x="2473" y="2473"/>
                  </a:cubicBezTo>
                  <a:cubicBezTo>
                    <a:pt x="1908" y="3038"/>
                    <a:pt x="1857" y="3894"/>
                    <a:pt x="2263" y="4543"/>
                  </a:cubicBezTo>
                  <a:cubicBezTo>
                    <a:pt x="1827" y="5252"/>
                    <a:pt x="1508" y="6027"/>
                    <a:pt x="1325" y="6838"/>
                  </a:cubicBezTo>
                  <a:cubicBezTo>
                    <a:pt x="550" y="7007"/>
                    <a:pt x="0" y="7692"/>
                    <a:pt x="0" y="8485"/>
                  </a:cubicBezTo>
                  <a:cubicBezTo>
                    <a:pt x="0" y="9278"/>
                    <a:pt x="550" y="9963"/>
                    <a:pt x="1325" y="10135"/>
                  </a:cubicBezTo>
                  <a:cubicBezTo>
                    <a:pt x="1508" y="10931"/>
                    <a:pt x="1827" y="11694"/>
                    <a:pt x="2263" y="12388"/>
                  </a:cubicBezTo>
                  <a:cubicBezTo>
                    <a:pt x="1857" y="13037"/>
                    <a:pt x="1908" y="13893"/>
                    <a:pt x="2473" y="14461"/>
                  </a:cubicBezTo>
                  <a:cubicBezTo>
                    <a:pt x="2778" y="14767"/>
                    <a:pt x="3179" y="14953"/>
                    <a:pt x="3617" y="14953"/>
                  </a:cubicBezTo>
                  <a:cubicBezTo>
                    <a:pt x="3916" y="14953"/>
                    <a:pt x="4232" y="14866"/>
                    <a:pt x="4546" y="14671"/>
                  </a:cubicBezTo>
                  <a:cubicBezTo>
                    <a:pt x="5240" y="15107"/>
                    <a:pt x="6000" y="15423"/>
                    <a:pt x="6800" y="15609"/>
                  </a:cubicBezTo>
                  <a:cubicBezTo>
                    <a:pt x="6971" y="16384"/>
                    <a:pt x="7656" y="16934"/>
                    <a:pt x="8449" y="16934"/>
                  </a:cubicBezTo>
                  <a:cubicBezTo>
                    <a:pt x="9239" y="16934"/>
                    <a:pt x="9924" y="16384"/>
                    <a:pt x="10096" y="15609"/>
                  </a:cubicBezTo>
                  <a:cubicBezTo>
                    <a:pt x="10895" y="15423"/>
                    <a:pt x="11655" y="15107"/>
                    <a:pt x="12349" y="14671"/>
                  </a:cubicBezTo>
                  <a:cubicBezTo>
                    <a:pt x="12663" y="14866"/>
                    <a:pt x="12979" y="14953"/>
                    <a:pt x="13278" y="14953"/>
                  </a:cubicBezTo>
                  <a:cubicBezTo>
                    <a:pt x="13716" y="14953"/>
                    <a:pt x="14117" y="14767"/>
                    <a:pt x="14422" y="14461"/>
                  </a:cubicBezTo>
                  <a:cubicBezTo>
                    <a:pt x="14990" y="13893"/>
                    <a:pt x="15038" y="13037"/>
                    <a:pt x="14633" y="12388"/>
                  </a:cubicBezTo>
                  <a:cubicBezTo>
                    <a:pt x="15068" y="11694"/>
                    <a:pt x="15387" y="10931"/>
                    <a:pt x="15573" y="10135"/>
                  </a:cubicBezTo>
                  <a:cubicBezTo>
                    <a:pt x="16345" y="9963"/>
                    <a:pt x="16898" y="9278"/>
                    <a:pt x="16898" y="8485"/>
                  </a:cubicBezTo>
                  <a:cubicBezTo>
                    <a:pt x="16898" y="7692"/>
                    <a:pt x="16345" y="7007"/>
                    <a:pt x="15573" y="6838"/>
                  </a:cubicBezTo>
                  <a:lnTo>
                    <a:pt x="15576" y="6838"/>
                  </a:lnTo>
                  <a:cubicBezTo>
                    <a:pt x="15390" y="6027"/>
                    <a:pt x="15071" y="5252"/>
                    <a:pt x="14636" y="4543"/>
                  </a:cubicBezTo>
                  <a:cubicBezTo>
                    <a:pt x="15041" y="3894"/>
                    <a:pt x="14990" y="3038"/>
                    <a:pt x="14425" y="2473"/>
                  </a:cubicBezTo>
                  <a:cubicBezTo>
                    <a:pt x="14105" y="2152"/>
                    <a:pt x="13690" y="1997"/>
                    <a:pt x="13272" y="1997"/>
                  </a:cubicBezTo>
                  <a:cubicBezTo>
                    <a:pt x="12954" y="1997"/>
                    <a:pt x="12634" y="2087"/>
                    <a:pt x="12352" y="2262"/>
                  </a:cubicBezTo>
                  <a:cubicBezTo>
                    <a:pt x="11658" y="1827"/>
                    <a:pt x="10895" y="1508"/>
                    <a:pt x="10099" y="1325"/>
                  </a:cubicBezTo>
                  <a:cubicBezTo>
                    <a:pt x="9927" y="550"/>
                    <a:pt x="9242" y="0"/>
                    <a:pt x="8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6"/>
            <p:cNvSpPr/>
            <p:nvPr/>
          </p:nvSpPr>
          <p:spPr>
            <a:xfrm>
              <a:off x="545325" y="1356000"/>
              <a:ext cx="367950" cy="80625"/>
            </a:xfrm>
            <a:custGeom>
              <a:avLst/>
              <a:gdLst/>
              <a:ahLst/>
              <a:cxnLst/>
              <a:rect l="l" t="t" r="r" b="b"/>
              <a:pathLst>
                <a:path w="14718" h="3225" extrusionOk="0">
                  <a:moveTo>
                    <a:pt x="3537" y="1"/>
                  </a:moveTo>
                  <a:lnTo>
                    <a:pt x="2507" y="2098"/>
                  </a:lnTo>
                  <a:lnTo>
                    <a:pt x="614" y="2098"/>
                  </a:lnTo>
                  <a:cubicBezTo>
                    <a:pt x="612" y="2098"/>
                    <a:pt x="610" y="2098"/>
                    <a:pt x="608" y="2098"/>
                  </a:cubicBezTo>
                  <a:cubicBezTo>
                    <a:pt x="319" y="2098"/>
                    <a:pt x="76" y="2313"/>
                    <a:pt x="40" y="2600"/>
                  </a:cubicBezTo>
                  <a:cubicBezTo>
                    <a:pt x="1" y="2933"/>
                    <a:pt x="262" y="3224"/>
                    <a:pt x="599" y="3224"/>
                  </a:cubicBezTo>
                  <a:lnTo>
                    <a:pt x="14119" y="3224"/>
                  </a:lnTo>
                  <a:cubicBezTo>
                    <a:pt x="14456" y="3224"/>
                    <a:pt x="14717" y="2933"/>
                    <a:pt x="14681" y="2600"/>
                  </a:cubicBezTo>
                  <a:cubicBezTo>
                    <a:pt x="14643" y="2313"/>
                    <a:pt x="14399" y="2098"/>
                    <a:pt x="14113" y="2098"/>
                  </a:cubicBezTo>
                  <a:cubicBezTo>
                    <a:pt x="14111" y="2098"/>
                    <a:pt x="14109" y="2098"/>
                    <a:pt x="14107" y="2098"/>
                  </a:cubicBezTo>
                  <a:lnTo>
                    <a:pt x="12215" y="2098"/>
                  </a:lnTo>
                  <a:lnTo>
                    <a:pt x="11187" y="1"/>
                  </a:lnTo>
                  <a:cubicBezTo>
                    <a:pt x="10757" y="220"/>
                    <a:pt x="10313" y="403"/>
                    <a:pt x="9853" y="547"/>
                  </a:cubicBezTo>
                  <a:cubicBezTo>
                    <a:pt x="9375" y="1455"/>
                    <a:pt x="8417" y="2098"/>
                    <a:pt x="7362" y="2098"/>
                  </a:cubicBezTo>
                  <a:cubicBezTo>
                    <a:pt x="6304" y="2098"/>
                    <a:pt x="5346" y="1455"/>
                    <a:pt x="4868" y="547"/>
                  </a:cubicBezTo>
                  <a:cubicBezTo>
                    <a:pt x="4409" y="403"/>
                    <a:pt x="3964" y="220"/>
                    <a:pt x="3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46"/>
          <p:cNvSpPr/>
          <p:nvPr/>
        </p:nvSpPr>
        <p:spPr>
          <a:xfrm>
            <a:off x="7014744" y="2176314"/>
            <a:ext cx="370875" cy="480775"/>
          </a:xfrm>
          <a:custGeom>
            <a:avLst/>
            <a:gdLst/>
            <a:ahLst/>
            <a:cxnLst/>
            <a:rect l="l" t="t" r="r" b="b"/>
            <a:pathLst>
              <a:path w="14835" h="19231" extrusionOk="0">
                <a:moveTo>
                  <a:pt x="12488" y="4547"/>
                </a:moveTo>
                <a:lnTo>
                  <a:pt x="12488" y="5674"/>
                </a:lnTo>
                <a:lnTo>
                  <a:pt x="2347" y="5674"/>
                </a:lnTo>
                <a:lnTo>
                  <a:pt x="2347" y="4547"/>
                </a:lnTo>
                <a:close/>
                <a:moveTo>
                  <a:pt x="5727" y="6801"/>
                </a:moveTo>
                <a:lnTo>
                  <a:pt x="5727" y="9054"/>
                </a:lnTo>
                <a:lnTo>
                  <a:pt x="4600" y="9054"/>
                </a:lnTo>
                <a:lnTo>
                  <a:pt x="4600" y="6801"/>
                </a:lnTo>
                <a:close/>
                <a:moveTo>
                  <a:pt x="7981" y="6801"/>
                </a:moveTo>
                <a:lnTo>
                  <a:pt x="7981" y="9054"/>
                </a:lnTo>
                <a:lnTo>
                  <a:pt x="6854" y="9054"/>
                </a:lnTo>
                <a:lnTo>
                  <a:pt x="6854" y="6801"/>
                </a:lnTo>
                <a:close/>
                <a:moveTo>
                  <a:pt x="10234" y="6801"/>
                </a:moveTo>
                <a:lnTo>
                  <a:pt x="10234" y="9054"/>
                </a:lnTo>
                <a:lnTo>
                  <a:pt x="9107" y="9054"/>
                </a:lnTo>
                <a:lnTo>
                  <a:pt x="9107" y="6801"/>
                </a:lnTo>
                <a:close/>
                <a:moveTo>
                  <a:pt x="5727" y="10181"/>
                </a:moveTo>
                <a:lnTo>
                  <a:pt x="5727" y="12434"/>
                </a:lnTo>
                <a:lnTo>
                  <a:pt x="4600" y="12434"/>
                </a:lnTo>
                <a:lnTo>
                  <a:pt x="4600" y="10181"/>
                </a:lnTo>
                <a:close/>
                <a:moveTo>
                  <a:pt x="7981" y="10181"/>
                </a:moveTo>
                <a:lnTo>
                  <a:pt x="7981" y="12434"/>
                </a:lnTo>
                <a:lnTo>
                  <a:pt x="6854" y="12434"/>
                </a:lnTo>
                <a:lnTo>
                  <a:pt x="6854" y="10181"/>
                </a:lnTo>
                <a:close/>
                <a:moveTo>
                  <a:pt x="10234" y="10181"/>
                </a:moveTo>
                <a:lnTo>
                  <a:pt x="10234" y="12434"/>
                </a:lnTo>
                <a:lnTo>
                  <a:pt x="9107" y="12434"/>
                </a:lnTo>
                <a:lnTo>
                  <a:pt x="9107" y="10181"/>
                </a:lnTo>
                <a:close/>
                <a:moveTo>
                  <a:pt x="5727" y="13561"/>
                </a:moveTo>
                <a:lnTo>
                  <a:pt x="5727" y="15814"/>
                </a:lnTo>
                <a:lnTo>
                  <a:pt x="4600" y="15814"/>
                </a:lnTo>
                <a:lnTo>
                  <a:pt x="4600" y="13561"/>
                </a:lnTo>
                <a:close/>
                <a:moveTo>
                  <a:pt x="7981" y="13561"/>
                </a:moveTo>
                <a:lnTo>
                  <a:pt x="7981" y="15814"/>
                </a:lnTo>
                <a:lnTo>
                  <a:pt x="6854" y="15814"/>
                </a:lnTo>
                <a:lnTo>
                  <a:pt x="6854" y="13561"/>
                </a:lnTo>
                <a:close/>
                <a:moveTo>
                  <a:pt x="10234" y="13561"/>
                </a:moveTo>
                <a:lnTo>
                  <a:pt x="10234" y="15814"/>
                </a:lnTo>
                <a:lnTo>
                  <a:pt x="9107" y="15814"/>
                </a:lnTo>
                <a:lnTo>
                  <a:pt x="9107" y="13561"/>
                </a:lnTo>
                <a:close/>
                <a:moveTo>
                  <a:pt x="7380" y="0"/>
                </a:moveTo>
                <a:cubicBezTo>
                  <a:pt x="5138" y="0"/>
                  <a:pt x="2989" y="422"/>
                  <a:pt x="490" y="1191"/>
                </a:cubicBezTo>
                <a:cubicBezTo>
                  <a:pt x="256" y="1263"/>
                  <a:pt x="94" y="1482"/>
                  <a:pt x="94" y="1729"/>
                </a:cubicBezTo>
                <a:lnTo>
                  <a:pt x="94" y="3982"/>
                </a:lnTo>
                <a:cubicBezTo>
                  <a:pt x="94" y="4295"/>
                  <a:pt x="346" y="4547"/>
                  <a:pt x="655" y="4547"/>
                </a:cubicBezTo>
                <a:lnTo>
                  <a:pt x="1220" y="4547"/>
                </a:lnTo>
                <a:lnTo>
                  <a:pt x="1220" y="18104"/>
                </a:lnTo>
                <a:lnTo>
                  <a:pt x="655" y="18104"/>
                </a:lnTo>
                <a:cubicBezTo>
                  <a:pt x="653" y="18104"/>
                  <a:pt x="651" y="18104"/>
                  <a:pt x="648" y="18104"/>
                </a:cubicBezTo>
                <a:cubicBezTo>
                  <a:pt x="408" y="18104"/>
                  <a:pt x="195" y="18259"/>
                  <a:pt x="121" y="18491"/>
                </a:cubicBezTo>
                <a:cubicBezTo>
                  <a:pt x="0" y="18855"/>
                  <a:pt x="274" y="19231"/>
                  <a:pt x="658" y="19231"/>
                </a:cubicBezTo>
                <a:lnTo>
                  <a:pt x="14179" y="19231"/>
                </a:lnTo>
                <a:cubicBezTo>
                  <a:pt x="14181" y="19231"/>
                  <a:pt x="14184" y="19231"/>
                  <a:pt x="14186" y="19231"/>
                </a:cubicBezTo>
                <a:cubicBezTo>
                  <a:pt x="14427" y="19231"/>
                  <a:pt x="14640" y="19075"/>
                  <a:pt x="14714" y="18846"/>
                </a:cubicBezTo>
                <a:cubicBezTo>
                  <a:pt x="14834" y="18479"/>
                  <a:pt x="14561" y="18104"/>
                  <a:pt x="14176" y="18104"/>
                </a:cubicBezTo>
                <a:lnTo>
                  <a:pt x="13614" y="18104"/>
                </a:lnTo>
                <a:lnTo>
                  <a:pt x="13614" y="4547"/>
                </a:lnTo>
                <a:lnTo>
                  <a:pt x="14176" y="4547"/>
                </a:lnTo>
                <a:cubicBezTo>
                  <a:pt x="14489" y="4547"/>
                  <a:pt x="14741" y="4295"/>
                  <a:pt x="14741" y="3982"/>
                </a:cubicBezTo>
                <a:lnTo>
                  <a:pt x="14741" y="1729"/>
                </a:lnTo>
                <a:cubicBezTo>
                  <a:pt x="14741" y="1482"/>
                  <a:pt x="14579" y="1263"/>
                  <a:pt x="14344" y="1191"/>
                </a:cubicBezTo>
                <a:cubicBezTo>
                  <a:pt x="11692" y="376"/>
                  <a:pt x="9494" y="0"/>
                  <a:pt x="7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6"/>
          <p:cNvGrpSpPr/>
          <p:nvPr/>
        </p:nvGrpSpPr>
        <p:grpSpPr>
          <a:xfrm>
            <a:off x="1816938" y="2176339"/>
            <a:ext cx="253550" cy="480725"/>
            <a:chOff x="380675" y="3344550"/>
            <a:chExt cx="253550" cy="480725"/>
          </a:xfrm>
        </p:grpSpPr>
        <p:sp>
          <p:nvSpPr>
            <p:cNvPr id="394" name="Google Shape;394;p46"/>
            <p:cNvSpPr/>
            <p:nvPr/>
          </p:nvSpPr>
          <p:spPr>
            <a:xfrm>
              <a:off x="493375" y="3570800"/>
              <a:ext cx="58750" cy="56400"/>
            </a:xfrm>
            <a:custGeom>
              <a:avLst/>
              <a:gdLst/>
              <a:ahLst/>
              <a:cxnLst/>
              <a:rect l="l" t="t" r="r" b="b"/>
              <a:pathLst>
                <a:path w="2350" h="2256" extrusionOk="0">
                  <a:moveTo>
                    <a:pt x="564" y="0"/>
                  </a:moveTo>
                  <a:cubicBezTo>
                    <a:pt x="265" y="0"/>
                    <a:pt x="0" y="242"/>
                    <a:pt x="3" y="564"/>
                  </a:cubicBezTo>
                  <a:lnTo>
                    <a:pt x="3" y="1706"/>
                  </a:lnTo>
                  <a:cubicBezTo>
                    <a:pt x="3" y="2009"/>
                    <a:pt x="249" y="2256"/>
                    <a:pt x="549" y="2256"/>
                  </a:cubicBezTo>
                  <a:lnTo>
                    <a:pt x="1691" y="2256"/>
                  </a:lnTo>
                  <a:cubicBezTo>
                    <a:pt x="2076" y="2256"/>
                    <a:pt x="2349" y="1880"/>
                    <a:pt x="2229" y="1514"/>
                  </a:cubicBezTo>
                  <a:cubicBezTo>
                    <a:pt x="2155" y="1284"/>
                    <a:pt x="1942" y="1129"/>
                    <a:pt x="1698" y="1129"/>
                  </a:cubicBezTo>
                  <a:cubicBezTo>
                    <a:pt x="1696" y="1129"/>
                    <a:pt x="1694" y="1129"/>
                    <a:pt x="1691" y="1129"/>
                  </a:cubicBezTo>
                  <a:lnTo>
                    <a:pt x="1129" y="1129"/>
                  </a:lnTo>
                  <a:lnTo>
                    <a:pt x="1129" y="564"/>
                  </a:lnTo>
                  <a:cubicBezTo>
                    <a:pt x="1132" y="321"/>
                    <a:pt x="976" y="104"/>
                    <a:pt x="742" y="29"/>
                  </a:cubicBezTo>
                  <a:cubicBezTo>
                    <a:pt x="682" y="10"/>
                    <a:pt x="623"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6"/>
            <p:cNvSpPr/>
            <p:nvPr/>
          </p:nvSpPr>
          <p:spPr>
            <a:xfrm>
              <a:off x="408850" y="3768925"/>
              <a:ext cx="197200" cy="56350"/>
            </a:xfrm>
            <a:custGeom>
              <a:avLst/>
              <a:gdLst/>
              <a:ahLst/>
              <a:cxnLst/>
              <a:rect l="l" t="t" r="r" b="b"/>
              <a:pathLst>
                <a:path w="7888" h="2254" extrusionOk="0">
                  <a:moveTo>
                    <a:pt x="0" y="0"/>
                  </a:moveTo>
                  <a:lnTo>
                    <a:pt x="0" y="1692"/>
                  </a:lnTo>
                  <a:cubicBezTo>
                    <a:pt x="0" y="2001"/>
                    <a:pt x="253" y="2254"/>
                    <a:pt x="565" y="2254"/>
                  </a:cubicBezTo>
                  <a:lnTo>
                    <a:pt x="7326" y="2254"/>
                  </a:lnTo>
                  <a:cubicBezTo>
                    <a:pt x="7635" y="2254"/>
                    <a:pt x="7888" y="2001"/>
                    <a:pt x="7888" y="1692"/>
                  </a:cubicBezTo>
                  <a:lnTo>
                    <a:pt x="7888" y="0"/>
                  </a:lnTo>
                  <a:lnTo>
                    <a:pt x="4507" y="0"/>
                  </a:lnTo>
                  <a:lnTo>
                    <a:pt x="4507" y="1127"/>
                  </a:lnTo>
                  <a:lnTo>
                    <a:pt x="3381" y="1127"/>
                  </a:lnTo>
                  <a:lnTo>
                    <a:pt x="3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6"/>
            <p:cNvSpPr/>
            <p:nvPr/>
          </p:nvSpPr>
          <p:spPr>
            <a:xfrm>
              <a:off x="380675" y="3344550"/>
              <a:ext cx="253550" cy="396225"/>
            </a:xfrm>
            <a:custGeom>
              <a:avLst/>
              <a:gdLst/>
              <a:ahLst/>
              <a:cxnLst/>
              <a:rect l="l" t="t" r="r" b="b"/>
              <a:pathLst>
                <a:path w="10142" h="15849" extrusionOk="0">
                  <a:moveTo>
                    <a:pt x="7888" y="4545"/>
                  </a:moveTo>
                  <a:lnTo>
                    <a:pt x="7888" y="5672"/>
                  </a:lnTo>
                  <a:lnTo>
                    <a:pt x="2254" y="5672"/>
                  </a:lnTo>
                  <a:lnTo>
                    <a:pt x="2254" y="4545"/>
                  </a:lnTo>
                  <a:close/>
                  <a:moveTo>
                    <a:pt x="5072" y="7936"/>
                  </a:moveTo>
                  <a:cubicBezTo>
                    <a:pt x="5435" y="7936"/>
                    <a:pt x="5802" y="8007"/>
                    <a:pt x="6151" y="8151"/>
                  </a:cubicBezTo>
                  <a:cubicBezTo>
                    <a:pt x="7203" y="8586"/>
                    <a:pt x="7888" y="9614"/>
                    <a:pt x="7888" y="10753"/>
                  </a:cubicBezTo>
                  <a:cubicBezTo>
                    <a:pt x="7888" y="12306"/>
                    <a:pt x="6626" y="13568"/>
                    <a:pt x="5073" y="13568"/>
                  </a:cubicBezTo>
                  <a:cubicBezTo>
                    <a:pt x="3934" y="13568"/>
                    <a:pt x="2906" y="12883"/>
                    <a:pt x="2471" y="11831"/>
                  </a:cubicBezTo>
                  <a:cubicBezTo>
                    <a:pt x="2035" y="10777"/>
                    <a:pt x="2275" y="9566"/>
                    <a:pt x="3080" y="8761"/>
                  </a:cubicBezTo>
                  <a:cubicBezTo>
                    <a:pt x="3619" y="8222"/>
                    <a:pt x="4339" y="7936"/>
                    <a:pt x="5072" y="7936"/>
                  </a:cubicBezTo>
                  <a:close/>
                  <a:moveTo>
                    <a:pt x="5071" y="0"/>
                  </a:moveTo>
                  <a:cubicBezTo>
                    <a:pt x="4927" y="0"/>
                    <a:pt x="4783" y="55"/>
                    <a:pt x="4673" y="165"/>
                  </a:cubicBezTo>
                  <a:lnTo>
                    <a:pt x="1293" y="3581"/>
                  </a:lnTo>
                  <a:cubicBezTo>
                    <a:pt x="1188" y="3689"/>
                    <a:pt x="1127" y="3830"/>
                    <a:pt x="1127" y="3980"/>
                  </a:cubicBezTo>
                  <a:lnTo>
                    <a:pt x="1127" y="5672"/>
                  </a:lnTo>
                  <a:lnTo>
                    <a:pt x="563" y="5672"/>
                  </a:lnTo>
                  <a:cubicBezTo>
                    <a:pt x="253" y="5672"/>
                    <a:pt x="1" y="5924"/>
                    <a:pt x="1" y="6234"/>
                  </a:cubicBezTo>
                  <a:lnTo>
                    <a:pt x="1" y="15287"/>
                  </a:lnTo>
                  <a:cubicBezTo>
                    <a:pt x="1" y="15596"/>
                    <a:pt x="253" y="15849"/>
                    <a:pt x="563" y="15849"/>
                  </a:cubicBezTo>
                  <a:lnTo>
                    <a:pt x="9576" y="15849"/>
                  </a:lnTo>
                  <a:cubicBezTo>
                    <a:pt x="9889" y="15849"/>
                    <a:pt x="10141" y="15596"/>
                    <a:pt x="10141" y="15287"/>
                  </a:cubicBezTo>
                  <a:lnTo>
                    <a:pt x="10141" y="6234"/>
                  </a:lnTo>
                  <a:cubicBezTo>
                    <a:pt x="10141" y="5924"/>
                    <a:pt x="9889" y="5672"/>
                    <a:pt x="9579" y="5672"/>
                  </a:cubicBezTo>
                  <a:lnTo>
                    <a:pt x="9015" y="5672"/>
                  </a:lnTo>
                  <a:lnTo>
                    <a:pt x="9015" y="3980"/>
                  </a:lnTo>
                  <a:cubicBezTo>
                    <a:pt x="9015" y="3830"/>
                    <a:pt x="8954" y="3689"/>
                    <a:pt x="8849" y="3581"/>
                  </a:cubicBezTo>
                  <a:lnTo>
                    <a:pt x="5469" y="165"/>
                  </a:lnTo>
                  <a:cubicBezTo>
                    <a:pt x="5359" y="55"/>
                    <a:pt x="5215" y="0"/>
                    <a:pt x="5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8"/>
          <p:cNvSpPr txBox="1">
            <a:spLocks noGrp="1"/>
          </p:cNvSpPr>
          <p:nvPr>
            <p:ph type="title"/>
          </p:nvPr>
        </p:nvSpPr>
        <p:spPr>
          <a:xfrm flipH="1">
            <a:off x="2594800" y="1884688"/>
            <a:ext cx="4503117" cy="785100"/>
          </a:xfrm>
          <a:prstGeom prst="rect">
            <a:avLst/>
          </a:prstGeom>
        </p:spPr>
        <p:txBody>
          <a:bodyPr spcFirstLastPara="1" wrap="square" lIns="91425" tIns="91425" rIns="91425" bIns="91425" anchor="b" anchorCtr="0">
            <a:noAutofit/>
          </a:bodyPr>
          <a:lstStyle/>
          <a:p>
            <a:r>
              <a:rPr lang="en-US" dirty="0"/>
              <a:t>DATA COLLECTION</a:t>
            </a:r>
            <a:endParaRPr dirty="0"/>
          </a:p>
        </p:txBody>
      </p:sp>
      <p:sp>
        <p:nvSpPr>
          <p:cNvPr id="409" name="Google Shape;409;p48"/>
          <p:cNvSpPr txBox="1">
            <a:spLocks noGrp="1"/>
          </p:cNvSpPr>
          <p:nvPr>
            <p:ph type="subTitle" idx="1"/>
          </p:nvPr>
        </p:nvSpPr>
        <p:spPr>
          <a:xfrm flipH="1">
            <a:off x="2594800" y="2641450"/>
            <a:ext cx="2768700" cy="67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8"/>
          <p:cNvSpPr txBox="1">
            <a:spLocks noGrp="1"/>
          </p:cNvSpPr>
          <p:nvPr>
            <p:ph type="title" idx="2"/>
          </p:nvPr>
        </p:nvSpPr>
        <p:spPr>
          <a:xfrm flipH="1">
            <a:off x="714350" y="2119800"/>
            <a:ext cx="1826400" cy="105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grpSp>
        <p:nvGrpSpPr>
          <p:cNvPr id="411" name="Google Shape;411;p48"/>
          <p:cNvGrpSpPr/>
          <p:nvPr/>
        </p:nvGrpSpPr>
        <p:grpSpPr>
          <a:xfrm>
            <a:off x="-407433" y="369669"/>
            <a:ext cx="9433165" cy="4937985"/>
            <a:chOff x="-407433" y="369669"/>
            <a:chExt cx="9433165" cy="4937985"/>
          </a:xfrm>
        </p:grpSpPr>
        <p:sp>
          <p:nvSpPr>
            <p:cNvPr id="412" name="Google Shape;412;p48"/>
            <p:cNvSpPr/>
            <p:nvPr/>
          </p:nvSpPr>
          <p:spPr>
            <a:xfrm>
              <a:off x="6112739" y="369669"/>
              <a:ext cx="1589176" cy="628810"/>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407433" y="539499"/>
              <a:ext cx="2430696" cy="96178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p:nvPr/>
          </p:nvSpPr>
          <p:spPr>
            <a:xfrm>
              <a:off x="5895826" y="2105101"/>
              <a:ext cx="3067675" cy="3202553"/>
            </a:xfrm>
            <a:custGeom>
              <a:avLst/>
              <a:gdLst/>
              <a:ahLst/>
              <a:cxnLst/>
              <a:rect l="l" t="t" r="r" b="b"/>
              <a:pathLst>
                <a:path w="86086" h="89871" extrusionOk="0">
                  <a:moveTo>
                    <a:pt x="41693" y="4600"/>
                  </a:moveTo>
                  <a:cubicBezTo>
                    <a:pt x="41893" y="4650"/>
                    <a:pt x="42143" y="4700"/>
                    <a:pt x="42343" y="4700"/>
                  </a:cubicBezTo>
                  <a:lnTo>
                    <a:pt x="39494" y="7099"/>
                  </a:lnTo>
                  <a:lnTo>
                    <a:pt x="36044" y="5200"/>
                  </a:lnTo>
                  <a:cubicBezTo>
                    <a:pt x="37894" y="4900"/>
                    <a:pt x="39794" y="4650"/>
                    <a:pt x="41693" y="4600"/>
                  </a:cubicBezTo>
                  <a:close/>
                  <a:moveTo>
                    <a:pt x="44393" y="4600"/>
                  </a:moveTo>
                  <a:cubicBezTo>
                    <a:pt x="46293" y="4700"/>
                    <a:pt x="48192" y="4900"/>
                    <a:pt x="50042" y="5250"/>
                  </a:cubicBezTo>
                  <a:lnTo>
                    <a:pt x="46593" y="7099"/>
                  </a:lnTo>
                  <a:lnTo>
                    <a:pt x="43693" y="4700"/>
                  </a:lnTo>
                  <a:cubicBezTo>
                    <a:pt x="43943" y="4700"/>
                    <a:pt x="44193" y="4650"/>
                    <a:pt x="44393" y="4600"/>
                  </a:cubicBezTo>
                  <a:close/>
                  <a:moveTo>
                    <a:pt x="42993" y="5050"/>
                  </a:moveTo>
                  <a:lnTo>
                    <a:pt x="46393" y="7799"/>
                  </a:lnTo>
                  <a:cubicBezTo>
                    <a:pt x="45243" y="7699"/>
                    <a:pt x="44143" y="7649"/>
                    <a:pt x="42993" y="7649"/>
                  </a:cubicBezTo>
                  <a:cubicBezTo>
                    <a:pt x="41893" y="7649"/>
                    <a:pt x="40744" y="7699"/>
                    <a:pt x="39644" y="7799"/>
                  </a:cubicBezTo>
                  <a:lnTo>
                    <a:pt x="42993" y="5050"/>
                  </a:lnTo>
                  <a:close/>
                  <a:moveTo>
                    <a:pt x="34945" y="5449"/>
                  </a:moveTo>
                  <a:lnTo>
                    <a:pt x="32495" y="8449"/>
                  </a:lnTo>
                  <a:lnTo>
                    <a:pt x="28996" y="7399"/>
                  </a:lnTo>
                  <a:cubicBezTo>
                    <a:pt x="29046" y="7349"/>
                    <a:pt x="29096" y="7349"/>
                    <a:pt x="29146" y="7299"/>
                  </a:cubicBezTo>
                  <a:cubicBezTo>
                    <a:pt x="29596" y="7149"/>
                    <a:pt x="29996" y="6949"/>
                    <a:pt x="30395" y="6699"/>
                  </a:cubicBezTo>
                  <a:cubicBezTo>
                    <a:pt x="31895" y="6199"/>
                    <a:pt x="33395" y="5749"/>
                    <a:pt x="34945" y="5449"/>
                  </a:cubicBezTo>
                  <a:close/>
                  <a:moveTo>
                    <a:pt x="51042" y="5399"/>
                  </a:moveTo>
                  <a:lnTo>
                    <a:pt x="51042" y="5399"/>
                  </a:lnTo>
                  <a:cubicBezTo>
                    <a:pt x="53141" y="5849"/>
                    <a:pt x="55241" y="6499"/>
                    <a:pt x="57241" y="7299"/>
                  </a:cubicBezTo>
                  <a:lnTo>
                    <a:pt x="57291" y="7349"/>
                  </a:lnTo>
                  <a:lnTo>
                    <a:pt x="53541" y="8449"/>
                  </a:lnTo>
                  <a:lnTo>
                    <a:pt x="51042" y="5399"/>
                  </a:lnTo>
                  <a:close/>
                  <a:moveTo>
                    <a:pt x="35595" y="5749"/>
                  </a:moveTo>
                  <a:lnTo>
                    <a:pt x="39394" y="7849"/>
                  </a:lnTo>
                  <a:cubicBezTo>
                    <a:pt x="37194" y="8049"/>
                    <a:pt x="34995" y="8499"/>
                    <a:pt x="32845" y="9149"/>
                  </a:cubicBezTo>
                  <a:lnTo>
                    <a:pt x="35595" y="5749"/>
                  </a:lnTo>
                  <a:close/>
                  <a:moveTo>
                    <a:pt x="50492" y="5749"/>
                  </a:moveTo>
                  <a:lnTo>
                    <a:pt x="53241" y="9149"/>
                  </a:lnTo>
                  <a:cubicBezTo>
                    <a:pt x="51092" y="8499"/>
                    <a:pt x="48892" y="8049"/>
                    <a:pt x="46643" y="7849"/>
                  </a:cubicBezTo>
                  <a:lnTo>
                    <a:pt x="50492" y="5749"/>
                  </a:lnTo>
                  <a:close/>
                  <a:moveTo>
                    <a:pt x="27712" y="7764"/>
                  </a:moveTo>
                  <a:lnTo>
                    <a:pt x="25896" y="11198"/>
                  </a:lnTo>
                  <a:lnTo>
                    <a:pt x="21997" y="10799"/>
                  </a:lnTo>
                  <a:cubicBezTo>
                    <a:pt x="23836" y="9606"/>
                    <a:pt x="25725" y="8610"/>
                    <a:pt x="27712" y="7764"/>
                  </a:cubicBezTo>
                  <a:close/>
                  <a:moveTo>
                    <a:pt x="58391" y="7999"/>
                  </a:moveTo>
                  <a:cubicBezTo>
                    <a:pt x="58840" y="8199"/>
                    <a:pt x="59290" y="8349"/>
                    <a:pt x="59790" y="8449"/>
                  </a:cubicBezTo>
                  <a:cubicBezTo>
                    <a:pt x="61240" y="9149"/>
                    <a:pt x="62640" y="9899"/>
                    <a:pt x="63990" y="10799"/>
                  </a:cubicBezTo>
                  <a:lnTo>
                    <a:pt x="60090" y="11198"/>
                  </a:lnTo>
                  <a:lnTo>
                    <a:pt x="58391" y="7999"/>
                  </a:lnTo>
                  <a:close/>
                  <a:moveTo>
                    <a:pt x="28396" y="7949"/>
                  </a:moveTo>
                  <a:lnTo>
                    <a:pt x="32595" y="9199"/>
                  </a:lnTo>
                  <a:cubicBezTo>
                    <a:pt x="30445" y="9849"/>
                    <a:pt x="28346" y="10749"/>
                    <a:pt x="26396" y="11798"/>
                  </a:cubicBezTo>
                  <a:lnTo>
                    <a:pt x="28396" y="7949"/>
                  </a:lnTo>
                  <a:close/>
                  <a:moveTo>
                    <a:pt x="57641" y="7949"/>
                  </a:moveTo>
                  <a:lnTo>
                    <a:pt x="59690" y="11848"/>
                  </a:lnTo>
                  <a:cubicBezTo>
                    <a:pt x="57741" y="10749"/>
                    <a:pt x="55641" y="9899"/>
                    <a:pt x="53491" y="9199"/>
                  </a:cubicBezTo>
                  <a:lnTo>
                    <a:pt x="57641" y="7949"/>
                  </a:lnTo>
                  <a:close/>
                  <a:moveTo>
                    <a:pt x="21147" y="11398"/>
                  </a:moveTo>
                  <a:lnTo>
                    <a:pt x="19997" y="15148"/>
                  </a:lnTo>
                  <a:lnTo>
                    <a:pt x="16398" y="15498"/>
                  </a:lnTo>
                  <a:cubicBezTo>
                    <a:pt x="16548" y="15298"/>
                    <a:pt x="16748" y="15048"/>
                    <a:pt x="16898" y="14798"/>
                  </a:cubicBezTo>
                  <a:cubicBezTo>
                    <a:pt x="18198" y="13598"/>
                    <a:pt x="19647" y="12448"/>
                    <a:pt x="21147" y="11398"/>
                  </a:cubicBezTo>
                  <a:close/>
                  <a:moveTo>
                    <a:pt x="64889" y="11398"/>
                  </a:moveTo>
                  <a:lnTo>
                    <a:pt x="64889" y="11398"/>
                  </a:lnTo>
                  <a:cubicBezTo>
                    <a:pt x="66389" y="12448"/>
                    <a:pt x="67839" y="13598"/>
                    <a:pt x="69189" y="14798"/>
                  </a:cubicBezTo>
                  <a:lnTo>
                    <a:pt x="69139" y="14798"/>
                  </a:lnTo>
                  <a:cubicBezTo>
                    <a:pt x="69289" y="15048"/>
                    <a:pt x="69439" y="15298"/>
                    <a:pt x="69639" y="15498"/>
                  </a:cubicBezTo>
                  <a:lnTo>
                    <a:pt x="65989" y="15148"/>
                  </a:lnTo>
                  <a:lnTo>
                    <a:pt x="64889" y="11398"/>
                  </a:lnTo>
                  <a:close/>
                  <a:moveTo>
                    <a:pt x="21797" y="11448"/>
                  </a:moveTo>
                  <a:lnTo>
                    <a:pt x="26146" y="11898"/>
                  </a:lnTo>
                  <a:cubicBezTo>
                    <a:pt x="24147" y="12948"/>
                    <a:pt x="22297" y="14198"/>
                    <a:pt x="20547" y="15648"/>
                  </a:cubicBezTo>
                  <a:lnTo>
                    <a:pt x="21797" y="11448"/>
                  </a:lnTo>
                  <a:close/>
                  <a:moveTo>
                    <a:pt x="64190" y="11498"/>
                  </a:moveTo>
                  <a:lnTo>
                    <a:pt x="65439" y="15648"/>
                  </a:lnTo>
                  <a:cubicBezTo>
                    <a:pt x="63690" y="14248"/>
                    <a:pt x="61840" y="12998"/>
                    <a:pt x="59840" y="11898"/>
                  </a:cubicBezTo>
                  <a:lnTo>
                    <a:pt x="64190" y="11498"/>
                  </a:lnTo>
                  <a:close/>
                  <a:moveTo>
                    <a:pt x="20397" y="15798"/>
                  </a:moveTo>
                  <a:cubicBezTo>
                    <a:pt x="18648" y="17247"/>
                    <a:pt x="17048" y="18847"/>
                    <a:pt x="15648" y="20597"/>
                  </a:cubicBezTo>
                  <a:lnTo>
                    <a:pt x="16048" y="16198"/>
                  </a:lnTo>
                  <a:lnTo>
                    <a:pt x="20397" y="15798"/>
                  </a:lnTo>
                  <a:close/>
                  <a:moveTo>
                    <a:pt x="65689" y="15798"/>
                  </a:moveTo>
                  <a:lnTo>
                    <a:pt x="70089" y="16248"/>
                  </a:lnTo>
                  <a:lnTo>
                    <a:pt x="70488" y="20597"/>
                  </a:lnTo>
                  <a:cubicBezTo>
                    <a:pt x="69039" y="18847"/>
                    <a:pt x="67439" y="17247"/>
                    <a:pt x="65689" y="15798"/>
                  </a:cubicBezTo>
                  <a:close/>
                  <a:moveTo>
                    <a:pt x="15348" y="16547"/>
                  </a:moveTo>
                  <a:lnTo>
                    <a:pt x="14998" y="20197"/>
                  </a:lnTo>
                  <a:lnTo>
                    <a:pt x="11249" y="21297"/>
                  </a:lnTo>
                  <a:cubicBezTo>
                    <a:pt x="12299" y="19747"/>
                    <a:pt x="13498" y="18297"/>
                    <a:pt x="14748" y="16947"/>
                  </a:cubicBezTo>
                  <a:cubicBezTo>
                    <a:pt x="14948" y="16797"/>
                    <a:pt x="15148" y="16697"/>
                    <a:pt x="15348" y="16547"/>
                  </a:cubicBezTo>
                  <a:close/>
                  <a:moveTo>
                    <a:pt x="70738" y="16547"/>
                  </a:moveTo>
                  <a:lnTo>
                    <a:pt x="70738" y="16547"/>
                  </a:lnTo>
                  <a:cubicBezTo>
                    <a:pt x="70938" y="16647"/>
                    <a:pt x="71088" y="16797"/>
                    <a:pt x="71288" y="16897"/>
                  </a:cubicBezTo>
                  <a:cubicBezTo>
                    <a:pt x="72588" y="18297"/>
                    <a:pt x="73788" y="19747"/>
                    <a:pt x="74888" y="21297"/>
                  </a:cubicBezTo>
                  <a:lnTo>
                    <a:pt x="74788" y="21297"/>
                  </a:lnTo>
                  <a:lnTo>
                    <a:pt x="71038" y="20197"/>
                  </a:lnTo>
                  <a:lnTo>
                    <a:pt x="70738" y="16547"/>
                  </a:lnTo>
                  <a:close/>
                  <a:moveTo>
                    <a:pt x="15498" y="20747"/>
                  </a:moveTo>
                  <a:lnTo>
                    <a:pt x="15498" y="20747"/>
                  </a:lnTo>
                  <a:cubicBezTo>
                    <a:pt x="14048" y="22496"/>
                    <a:pt x="12799" y="24346"/>
                    <a:pt x="11749" y="26346"/>
                  </a:cubicBezTo>
                  <a:lnTo>
                    <a:pt x="11299" y="21997"/>
                  </a:lnTo>
                  <a:lnTo>
                    <a:pt x="15498" y="20747"/>
                  </a:lnTo>
                  <a:close/>
                  <a:moveTo>
                    <a:pt x="70638" y="20747"/>
                  </a:moveTo>
                  <a:lnTo>
                    <a:pt x="74838" y="21997"/>
                  </a:lnTo>
                  <a:lnTo>
                    <a:pt x="74388" y="26346"/>
                  </a:lnTo>
                  <a:cubicBezTo>
                    <a:pt x="73288" y="24346"/>
                    <a:pt x="72038" y="22496"/>
                    <a:pt x="70638" y="20747"/>
                  </a:cubicBezTo>
                  <a:close/>
                  <a:moveTo>
                    <a:pt x="10599" y="22196"/>
                  </a:moveTo>
                  <a:lnTo>
                    <a:pt x="10999" y="26096"/>
                  </a:lnTo>
                  <a:lnTo>
                    <a:pt x="7899" y="27745"/>
                  </a:lnTo>
                  <a:cubicBezTo>
                    <a:pt x="7899" y="27695"/>
                    <a:pt x="7949" y="27645"/>
                    <a:pt x="7949" y="27645"/>
                  </a:cubicBezTo>
                  <a:cubicBezTo>
                    <a:pt x="8199" y="27096"/>
                    <a:pt x="8349" y="26546"/>
                    <a:pt x="8449" y="25946"/>
                  </a:cubicBezTo>
                  <a:cubicBezTo>
                    <a:pt x="9099" y="24696"/>
                    <a:pt x="9799" y="23446"/>
                    <a:pt x="10599" y="22196"/>
                  </a:cubicBezTo>
                  <a:close/>
                  <a:moveTo>
                    <a:pt x="75438" y="22196"/>
                  </a:moveTo>
                  <a:cubicBezTo>
                    <a:pt x="76537" y="23896"/>
                    <a:pt x="77487" y="25646"/>
                    <a:pt x="78287" y="27496"/>
                  </a:cubicBezTo>
                  <a:cubicBezTo>
                    <a:pt x="78287" y="27595"/>
                    <a:pt x="78337" y="27745"/>
                    <a:pt x="78337" y="27845"/>
                  </a:cubicBezTo>
                  <a:lnTo>
                    <a:pt x="75038" y="26096"/>
                  </a:lnTo>
                  <a:lnTo>
                    <a:pt x="75438" y="22196"/>
                  </a:lnTo>
                  <a:close/>
                  <a:moveTo>
                    <a:pt x="11599" y="26546"/>
                  </a:moveTo>
                  <a:lnTo>
                    <a:pt x="11599" y="26546"/>
                  </a:lnTo>
                  <a:cubicBezTo>
                    <a:pt x="10549" y="28545"/>
                    <a:pt x="9699" y="30645"/>
                    <a:pt x="9049" y="32795"/>
                  </a:cubicBezTo>
                  <a:lnTo>
                    <a:pt x="7799" y="28595"/>
                  </a:lnTo>
                  <a:lnTo>
                    <a:pt x="11599" y="26546"/>
                  </a:lnTo>
                  <a:close/>
                  <a:moveTo>
                    <a:pt x="74488" y="26546"/>
                  </a:moveTo>
                  <a:lnTo>
                    <a:pt x="78337" y="28595"/>
                  </a:lnTo>
                  <a:lnTo>
                    <a:pt x="77087" y="32795"/>
                  </a:lnTo>
                  <a:cubicBezTo>
                    <a:pt x="76437" y="30645"/>
                    <a:pt x="75538" y="28545"/>
                    <a:pt x="74488" y="26546"/>
                  </a:cubicBezTo>
                  <a:close/>
                  <a:moveTo>
                    <a:pt x="7150" y="29045"/>
                  </a:moveTo>
                  <a:lnTo>
                    <a:pt x="8299" y="32695"/>
                  </a:lnTo>
                  <a:lnTo>
                    <a:pt x="5250" y="35194"/>
                  </a:lnTo>
                  <a:cubicBezTo>
                    <a:pt x="5650" y="33144"/>
                    <a:pt x="6300" y="31095"/>
                    <a:pt x="7050" y="29145"/>
                  </a:cubicBezTo>
                  <a:lnTo>
                    <a:pt x="7150" y="29045"/>
                  </a:lnTo>
                  <a:close/>
                  <a:moveTo>
                    <a:pt x="78787" y="29345"/>
                  </a:moveTo>
                  <a:cubicBezTo>
                    <a:pt x="78987" y="29845"/>
                    <a:pt x="79237" y="30345"/>
                    <a:pt x="79587" y="30745"/>
                  </a:cubicBezTo>
                  <a:cubicBezTo>
                    <a:pt x="80087" y="32195"/>
                    <a:pt x="80487" y="33694"/>
                    <a:pt x="80837" y="35194"/>
                  </a:cubicBezTo>
                  <a:lnTo>
                    <a:pt x="77737" y="32695"/>
                  </a:lnTo>
                  <a:lnTo>
                    <a:pt x="78787" y="29345"/>
                  </a:lnTo>
                  <a:close/>
                  <a:moveTo>
                    <a:pt x="42643" y="10399"/>
                  </a:moveTo>
                  <a:lnTo>
                    <a:pt x="42643" y="38144"/>
                  </a:lnTo>
                  <a:lnTo>
                    <a:pt x="42443" y="38144"/>
                  </a:lnTo>
                  <a:lnTo>
                    <a:pt x="36944" y="10948"/>
                  </a:lnTo>
                  <a:cubicBezTo>
                    <a:pt x="38794" y="10599"/>
                    <a:pt x="40694" y="10399"/>
                    <a:pt x="42643" y="10399"/>
                  </a:cubicBezTo>
                  <a:close/>
                  <a:moveTo>
                    <a:pt x="43443" y="10399"/>
                  </a:moveTo>
                  <a:cubicBezTo>
                    <a:pt x="45343" y="10399"/>
                    <a:pt x="47193" y="10599"/>
                    <a:pt x="49042" y="10948"/>
                  </a:cubicBezTo>
                  <a:lnTo>
                    <a:pt x="43643" y="38144"/>
                  </a:lnTo>
                  <a:lnTo>
                    <a:pt x="43443" y="38144"/>
                  </a:lnTo>
                  <a:lnTo>
                    <a:pt x="43443" y="10399"/>
                  </a:lnTo>
                  <a:close/>
                  <a:moveTo>
                    <a:pt x="49942" y="11098"/>
                  </a:moveTo>
                  <a:cubicBezTo>
                    <a:pt x="51692" y="11498"/>
                    <a:pt x="53441" y="12048"/>
                    <a:pt x="55141" y="12698"/>
                  </a:cubicBezTo>
                  <a:lnTo>
                    <a:pt x="44643" y="38344"/>
                  </a:lnTo>
                  <a:lnTo>
                    <a:pt x="44493" y="38294"/>
                  </a:lnTo>
                  <a:lnTo>
                    <a:pt x="49942" y="11098"/>
                  </a:lnTo>
                  <a:close/>
                  <a:moveTo>
                    <a:pt x="36094" y="11148"/>
                  </a:moveTo>
                  <a:lnTo>
                    <a:pt x="41594" y="38294"/>
                  </a:lnTo>
                  <a:lnTo>
                    <a:pt x="41394" y="38394"/>
                  </a:lnTo>
                  <a:lnTo>
                    <a:pt x="30695" y="12798"/>
                  </a:lnTo>
                  <a:cubicBezTo>
                    <a:pt x="32445" y="12098"/>
                    <a:pt x="34245" y="11548"/>
                    <a:pt x="36094" y="11148"/>
                  </a:cubicBezTo>
                  <a:close/>
                  <a:moveTo>
                    <a:pt x="29896" y="13148"/>
                  </a:moveTo>
                  <a:lnTo>
                    <a:pt x="40594" y="38693"/>
                  </a:lnTo>
                  <a:lnTo>
                    <a:pt x="40494" y="38793"/>
                  </a:lnTo>
                  <a:lnTo>
                    <a:pt x="25146" y="15748"/>
                  </a:lnTo>
                  <a:cubicBezTo>
                    <a:pt x="26646" y="14748"/>
                    <a:pt x="28246" y="13848"/>
                    <a:pt x="29896" y="13148"/>
                  </a:cubicBezTo>
                  <a:close/>
                  <a:moveTo>
                    <a:pt x="55941" y="13048"/>
                  </a:moveTo>
                  <a:cubicBezTo>
                    <a:pt x="57691" y="13748"/>
                    <a:pt x="59340" y="14648"/>
                    <a:pt x="60940" y="15698"/>
                  </a:cubicBezTo>
                  <a:lnTo>
                    <a:pt x="45593" y="38793"/>
                  </a:lnTo>
                  <a:lnTo>
                    <a:pt x="45443" y="38693"/>
                  </a:lnTo>
                  <a:lnTo>
                    <a:pt x="55941" y="13048"/>
                  </a:lnTo>
                  <a:close/>
                  <a:moveTo>
                    <a:pt x="24447" y="16198"/>
                  </a:moveTo>
                  <a:lnTo>
                    <a:pt x="39794" y="39293"/>
                  </a:lnTo>
                  <a:lnTo>
                    <a:pt x="39644" y="39393"/>
                  </a:lnTo>
                  <a:lnTo>
                    <a:pt x="20047" y="19797"/>
                  </a:lnTo>
                  <a:cubicBezTo>
                    <a:pt x="21397" y="18447"/>
                    <a:pt x="22847" y="17247"/>
                    <a:pt x="24447" y="16198"/>
                  </a:cubicBezTo>
                  <a:close/>
                  <a:moveTo>
                    <a:pt x="61640" y="16148"/>
                  </a:moveTo>
                  <a:cubicBezTo>
                    <a:pt x="63190" y="17247"/>
                    <a:pt x="64639" y="18447"/>
                    <a:pt x="66039" y="19797"/>
                  </a:cubicBezTo>
                  <a:lnTo>
                    <a:pt x="46443" y="39393"/>
                  </a:lnTo>
                  <a:lnTo>
                    <a:pt x="46293" y="39243"/>
                  </a:lnTo>
                  <a:lnTo>
                    <a:pt x="61640" y="16148"/>
                  </a:lnTo>
                  <a:close/>
                  <a:moveTo>
                    <a:pt x="8949" y="33045"/>
                  </a:moveTo>
                  <a:cubicBezTo>
                    <a:pt x="8299" y="35144"/>
                    <a:pt x="7849" y="37344"/>
                    <a:pt x="7649" y="39593"/>
                  </a:cubicBezTo>
                  <a:lnTo>
                    <a:pt x="5550" y="35794"/>
                  </a:lnTo>
                  <a:lnTo>
                    <a:pt x="8949" y="33045"/>
                  </a:lnTo>
                  <a:close/>
                  <a:moveTo>
                    <a:pt x="77137" y="32995"/>
                  </a:moveTo>
                  <a:lnTo>
                    <a:pt x="80487" y="35794"/>
                  </a:lnTo>
                  <a:lnTo>
                    <a:pt x="78437" y="39593"/>
                  </a:lnTo>
                  <a:cubicBezTo>
                    <a:pt x="78187" y="37344"/>
                    <a:pt x="77737" y="35144"/>
                    <a:pt x="77137" y="33045"/>
                  </a:cubicBezTo>
                  <a:lnTo>
                    <a:pt x="77137" y="32995"/>
                  </a:lnTo>
                  <a:close/>
                  <a:moveTo>
                    <a:pt x="19447" y="20397"/>
                  </a:moveTo>
                  <a:lnTo>
                    <a:pt x="39044" y="39993"/>
                  </a:lnTo>
                  <a:lnTo>
                    <a:pt x="38944" y="40143"/>
                  </a:lnTo>
                  <a:lnTo>
                    <a:pt x="15848" y="24846"/>
                  </a:lnTo>
                  <a:cubicBezTo>
                    <a:pt x="16898" y="23246"/>
                    <a:pt x="18148" y="21747"/>
                    <a:pt x="19447" y="20397"/>
                  </a:cubicBezTo>
                  <a:close/>
                  <a:moveTo>
                    <a:pt x="66639" y="20397"/>
                  </a:moveTo>
                  <a:cubicBezTo>
                    <a:pt x="67939" y="21747"/>
                    <a:pt x="69139" y="23196"/>
                    <a:pt x="70189" y="24796"/>
                  </a:cubicBezTo>
                  <a:lnTo>
                    <a:pt x="47143" y="40143"/>
                  </a:lnTo>
                  <a:cubicBezTo>
                    <a:pt x="47093" y="40093"/>
                    <a:pt x="47043" y="40043"/>
                    <a:pt x="47043" y="39993"/>
                  </a:cubicBezTo>
                  <a:lnTo>
                    <a:pt x="66639" y="20397"/>
                  </a:lnTo>
                  <a:close/>
                  <a:moveTo>
                    <a:pt x="70638" y="25496"/>
                  </a:moveTo>
                  <a:cubicBezTo>
                    <a:pt x="71588" y="26996"/>
                    <a:pt x="72488" y="28595"/>
                    <a:pt x="73188" y="30295"/>
                  </a:cubicBezTo>
                  <a:lnTo>
                    <a:pt x="47642" y="40993"/>
                  </a:lnTo>
                  <a:cubicBezTo>
                    <a:pt x="47592" y="40943"/>
                    <a:pt x="47592" y="40893"/>
                    <a:pt x="47542" y="40843"/>
                  </a:cubicBezTo>
                  <a:lnTo>
                    <a:pt x="70638" y="25496"/>
                  </a:lnTo>
                  <a:close/>
                  <a:moveTo>
                    <a:pt x="15398" y="25546"/>
                  </a:moveTo>
                  <a:lnTo>
                    <a:pt x="38494" y="40893"/>
                  </a:lnTo>
                  <a:lnTo>
                    <a:pt x="38394" y="41043"/>
                  </a:lnTo>
                  <a:lnTo>
                    <a:pt x="12749" y="30545"/>
                  </a:lnTo>
                  <a:cubicBezTo>
                    <a:pt x="13498" y="28795"/>
                    <a:pt x="14348" y="27096"/>
                    <a:pt x="15398" y="25546"/>
                  </a:cubicBezTo>
                  <a:close/>
                  <a:moveTo>
                    <a:pt x="12449" y="31295"/>
                  </a:moveTo>
                  <a:lnTo>
                    <a:pt x="38094" y="41843"/>
                  </a:lnTo>
                  <a:lnTo>
                    <a:pt x="38094" y="41943"/>
                  </a:lnTo>
                  <a:lnTo>
                    <a:pt x="10899" y="36494"/>
                  </a:lnTo>
                  <a:cubicBezTo>
                    <a:pt x="11249" y="34744"/>
                    <a:pt x="11799" y="32995"/>
                    <a:pt x="12449" y="31295"/>
                  </a:cubicBezTo>
                  <a:close/>
                  <a:moveTo>
                    <a:pt x="73488" y="31095"/>
                  </a:moveTo>
                  <a:cubicBezTo>
                    <a:pt x="74188" y="32795"/>
                    <a:pt x="74738" y="34594"/>
                    <a:pt x="75138" y="36444"/>
                  </a:cubicBezTo>
                  <a:lnTo>
                    <a:pt x="47992" y="41943"/>
                  </a:lnTo>
                  <a:lnTo>
                    <a:pt x="47942" y="41793"/>
                  </a:lnTo>
                  <a:lnTo>
                    <a:pt x="73488" y="31095"/>
                  </a:lnTo>
                  <a:close/>
                  <a:moveTo>
                    <a:pt x="5050" y="36194"/>
                  </a:moveTo>
                  <a:lnTo>
                    <a:pt x="6900" y="39693"/>
                  </a:lnTo>
                  <a:lnTo>
                    <a:pt x="4700" y="42343"/>
                  </a:lnTo>
                  <a:cubicBezTo>
                    <a:pt x="4650" y="41943"/>
                    <a:pt x="4550" y="41493"/>
                    <a:pt x="4450" y="41093"/>
                  </a:cubicBezTo>
                  <a:cubicBezTo>
                    <a:pt x="4550" y="39443"/>
                    <a:pt x="4750" y="37844"/>
                    <a:pt x="5050" y="36194"/>
                  </a:cubicBezTo>
                  <a:close/>
                  <a:moveTo>
                    <a:pt x="81037" y="36244"/>
                  </a:moveTo>
                  <a:cubicBezTo>
                    <a:pt x="81337" y="37844"/>
                    <a:pt x="81537" y="39493"/>
                    <a:pt x="81637" y="41143"/>
                  </a:cubicBezTo>
                  <a:cubicBezTo>
                    <a:pt x="81487" y="41543"/>
                    <a:pt x="81437" y="41943"/>
                    <a:pt x="81387" y="42393"/>
                  </a:cubicBezTo>
                  <a:lnTo>
                    <a:pt x="79187" y="39693"/>
                  </a:lnTo>
                  <a:lnTo>
                    <a:pt x="81037" y="36244"/>
                  </a:lnTo>
                  <a:close/>
                  <a:moveTo>
                    <a:pt x="10749" y="37344"/>
                  </a:moveTo>
                  <a:lnTo>
                    <a:pt x="37944" y="42793"/>
                  </a:lnTo>
                  <a:lnTo>
                    <a:pt x="37944" y="42943"/>
                  </a:lnTo>
                  <a:lnTo>
                    <a:pt x="10199" y="42943"/>
                  </a:lnTo>
                  <a:cubicBezTo>
                    <a:pt x="10199" y="41093"/>
                    <a:pt x="10399" y="39193"/>
                    <a:pt x="10749" y="37344"/>
                  </a:cubicBezTo>
                  <a:close/>
                  <a:moveTo>
                    <a:pt x="75338" y="37294"/>
                  </a:moveTo>
                  <a:cubicBezTo>
                    <a:pt x="75688" y="39143"/>
                    <a:pt x="75838" y="41043"/>
                    <a:pt x="75888" y="42943"/>
                  </a:cubicBezTo>
                  <a:lnTo>
                    <a:pt x="48142" y="42943"/>
                  </a:lnTo>
                  <a:cubicBezTo>
                    <a:pt x="48142" y="42893"/>
                    <a:pt x="48142" y="42843"/>
                    <a:pt x="48142" y="42793"/>
                  </a:cubicBezTo>
                  <a:lnTo>
                    <a:pt x="75338" y="37294"/>
                  </a:lnTo>
                  <a:close/>
                  <a:moveTo>
                    <a:pt x="7649" y="39893"/>
                  </a:moveTo>
                  <a:cubicBezTo>
                    <a:pt x="7499" y="40993"/>
                    <a:pt x="7449" y="42093"/>
                    <a:pt x="7449" y="43243"/>
                  </a:cubicBezTo>
                  <a:cubicBezTo>
                    <a:pt x="7449" y="44342"/>
                    <a:pt x="7499" y="45492"/>
                    <a:pt x="7649" y="46592"/>
                  </a:cubicBezTo>
                  <a:lnTo>
                    <a:pt x="4850" y="43243"/>
                  </a:lnTo>
                  <a:lnTo>
                    <a:pt x="7649" y="39893"/>
                  </a:lnTo>
                  <a:close/>
                  <a:moveTo>
                    <a:pt x="78437" y="39893"/>
                  </a:moveTo>
                  <a:lnTo>
                    <a:pt x="81187" y="43243"/>
                  </a:lnTo>
                  <a:lnTo>
                    <a:pt x="78437" y="46592"/>
                  </a:lnTo>
                  <a:cubicBezTo>
                    <a:pt x="78537" y="45492"/>
                    <a:pt x="78587" y="44342"/>
                    <a:pt x="78587" y="43243"/>
                  </a:cubicBezTo>
                  <a:cubicBezTo>
                    <a:pt x="78587" y="42093"/>
                    <a:pt x="78537" y="40993"/>
                    <a:pt x="78437" y="39893"/>
                  </a:cubicBezTo>
                  <a:close/>
                  <a:moveTo>
                    <a:pt x="75888" y="43793"/>
                  </a:moveTo>
                  <a:cubicBezTo>
                    <a:pt x="75838" y="45692"/>
                    <a:pt x="75638" y="47542"/>
                    <a:pt x="75288" y="49392"/>
                  </a:cubicBezTo>
                  <a:lnTo>
                    <a:pt x="48092" y="43943"/>
                  </a:lnTo>
                  <a:lnTo>
                    <a:pt x="48092" y="43793"/>
                  </a:lnTo>
                  <a:close/>
                  <a:moveTo>
                    <a:pt x="37944" y="43793"/>
                  </a:moveTo>
                  <a:cubicBezTo>
                    <a:pt x="37944" y="43843"/>
                    <a:pt x="37944" y="43943"/>
                    <a:pt x="37944" y="43993"/>
                  </a:cubicBezTo>
                  <a:lnTo>
                    <a:pt x="10749" y="49442"/>
                  </a:lnTo>
                  <a:cubicBezTo>
                    <a:pt x="10399" y="47592"/>
                    <a:pt x="10199" y="45742"/>
                    <a:pt x="10199" y="43843"/>
                  </a:cubicBezTo>
                  <a:lnTo>
                    <a:pt x="37944" y="43793"/>
                  </a:lnTo>
                  <a:close/>
                  <a:moveTo>
                    <a:pt x="4650" y="44093"/>
                  </a:moveTo>
                  <a:lnTo>
                    <a:pt x="6900" y="46792"/>
                  </a:lnTo>
                  <a:lnTo>
                    <a:pt x="5050" y="50241"/>
                  </a:lnTo>
                  <a:cubicBezTo>
                    <a:pt x="4700" y="48542"/>
                    <a:pt x="4500" y="46792"/>
                    <a:pt x="4450" y="45042"/>
                  </a:cubicBezTo>
                  <a:cubicBezTo>
                    <a:pt x="4550" y="44742"/>
                    <a:pt x="4600" y="44392"/>
                    <a:pt x="4650" y="44093"/>
                  </a:cubicBezTo>
                  <a:close/>
                  <a:moveTo>
                    <a:pt x="81337" y="44093"/>
                  </a:moveTo>
                  <a:cubicBezTo>
                    <a:pt x="81387" y="44392"/>
                    <a:pt x="81437" y="44692"/>
                    <a:pt x="81537" y="45042"/>
                  </a:cubicBezTo>
                  <a:cubicBezTo>
                    <a:pt x="81487" y="46792"/>
                    <a:pt x="81337" y="48542"/>
                    <a:pt x="81037" y="50241"/>
                  </a:cubicBezTo>
                  <a:lnTo>
                    <a:pt x="80937" y="50241"/>
                  </a:lnTo>
                  <a:lnTo>
                    <a:pt x="79087" y="46792"/>
                  </a:lnTo>
                  <a:lnTo>
                    <a:pt x="81337" y="44093"/>
                  </a:lnTo>
                  <a:close/>
                  <a:moveTo>
                    <a:pt x="7649" y="46842"/>
                  </a:moveTo>
                  <a:cubicBezTo>
                    <a:pt x="7849" y="49092"/>
                    <a:pt x="8299" y="51291"/>
                    <a:pt x="8949" y="53441"/>
                  </a:cubicBezTo>
                  <a:lnTo>
                    <a:pt x="5550" y="50691"/>
                  </a:lnTo>
                  <a:lnTo>
                    <a:pt x="7649" y="46842"/>
                  </a:lnTo>
                  <a:close/>
                  <a:moveTo>
                    <a:pt x="78437" y="46842"/>
                  </a:moveTo>
                  <a:lnTo>
                    <a:pt x="80487" y="50691"/>
                  </a:lnTo>
                  <a:lnTo>
                    <a:pt x="77137" y="53441"/>
                  </a:lnTo>
                  <a:cubicBezTo>
                    <a:pt x="77737" y="51291"/>
                    <a:pt x="78187" y="49092"/>
                    <a:pt x="78437" y="46842"/>
                  </a:cubicBezTo>
                  <a:close/>
                  <a:moveTo>
                    <a:pt x="47942" y="44792"/>
                  </a:moveTo>
                  <a:lnTo>
                    <a:pt x="75138" y="50241"/>
                  </a:lnTo>
                  <a:cubicBezTo>
                    <a:pt x="74738" y="51991"/>
                    <a:pt x="74188" y="53741"/>
                    <a:pt x="73538" y="55390"/>
                  </a:cubicBezTo>
                  <a:lnTo>
                    <a:pt x="47892" y="44892"/>
                  </a:lnTo>
                  <a:cubicBezTo>
                    <a:pt x="47892" y="44842"/>
                    <a:pt x="47892" y="44842"/>
                    <a:pt x="47942" y="44792"/>
                  </a:cubicBezTo>
                  <a:close/>
                  <a:moveTo>
                    <a:pt x="38144" y="44792"/>
                  </a:moveTo>
                  <a:cubicBezTo>
                    <a:pt x="38144" y="44842"/>
                    <a:pt x="38194" y="44892"/>
                    <a:pt x="38194" y="44942"/>
                  </a:cubicBezTo>
                  <a:lnTo>
                    <a:pt x="12649" y="55640"/>
                  </a:lnTo>
                  <a:cubicBezTo>
                    <a:pt x="11899" y="53941"/>
                    <a:pt x="11349" y="52141"/>
                    <a:pt x="10949" y="50291"/>
                  </a:cubicBezTo>
                  <a:lnTo>
                    <a:pt x="38144" y="44792"/>
                  </a:lnTo>
                  <a:close/>
                  <a:moveTo>
                    <a:pt x="5250" y="51291"/>
                  </a:moveTo>
                  <a:lnTo>
                    <a:pt x="8299" y="53791"/>
                  </a:lnTo>
                  <a:lnTo>
                    <a:pt x="7350" y="56890"/>
                  </a:lnTo>
                  <a:cubicBezTo>
                    <a:pt x="7050" y="56240"/>
                    <a:pt x="6700" y="55640"/>
                    <a:pt x="6250" y="55091"/>
                  </a:cubicBezTo>
                  <a:cubicBezTo>
                    <a:pt x="5850" y="53841"/>
                    <a:pt x="5500" y="52591"/>
                    <a:pt x="5250" y="51291"/>
                  </a:cubicBezTo>
                  <a:close/>
                  <a:moveTo>
                    <a:pt x="80737" y="51291"/>
                  </a:moveTo>
                  <a:cubicBezTo>
                    <a:pt x="80387" y="53141"/>
                    <a:pt x="79887" y="54941"/>
                    <a:pt x="79237" y="56740"/>
                  </a:cubicBezTo>
                  <a:lnTo>
                    <a:pt x="79137" y="56690"/>
                  </a:lnTo>
                  <a:cubicBezTo>
                    <a:pt x="78987" y="56890"/>
                    <a:pt x="78887" y="57040"/>
                    <a:pt x="78737" y="57190"/>
                  </a:cubicBezTo>
                  <a:lnTo>
                    <a:pt x="77687" y="53791"/>
                  </a:lnTo>
                  <a:lnTo>
                    <a:pt x="80737" y="51291"/>
                  </a:lnTo>
                  <a:close/>
                  <a:moveTo>
                    <a:pt x="8999" y="53691"/>
                  </a:moveTo>
                  <a:cubicBezTo>
                    <a:pt x="9699" y="55840"/>
                    <a:pt x="10549" y="57890"/>
                    <a:pt x="11599" y="59890"/>
                  </a:cubicBezTo>
                  <a:lnTo>
                    <a:pt x="7749" y="57840"/>
                  </a:lnTo>
                  <a:lnTo>
                    <a:pt x="8999" y="53691"/>
                  </a:lnTo>
                  <a:close/>
                  <a:moveTo>
                    <a:pt x="77087" y="53691"/>
                  </a:moveTo>
                  <a:lnTo>
                    <a:pt x="78337" y="57840"/>
                  </a:lnTo>
                  <a:lnTo>
                    <a:pt x="74488" y="59890"/>
                  </a:lnTo>
                  <a:cubicBezTo>
                    <a:pt x="75538" y="57890"/>
                    <a:pt x="76387" y="55840"/>
                    <a:pt x="77087" y="53691"/>
                  </a:cubicBezTo>
                  <a:close/>
                  <a:moveTo>
                    <a:pt x="47542" y="45692"/>
                  </a:moveTo>
                  <a:lnTo>
                    <a:pt x="73238" y="56190"/>
                  </a:lnTo>
                  <a:cubicBezTo>
                    <a:pt x="72488" y="57890"/>
                    <a:pt x="71588" y="59590"/>
                    <a:pt x="70588" y="61139"/>
                  </a:cubicBezTo>
                  <a:lnTo>
                    <a:pt x="47492" y="45792"/>
                  </a:lnTo>
                  <a:cubicBezTo>
                    <a:pt x="47492" y="45792"/>
                    <a:pt x="47542" y="45742"/>
                    <a:pt x="47542" y="45692"/>
                  </a:cubicBezTo>
                  <a:close/>
                  <a:moveTo>
                    <a:pt x="38544" y="45742"/>
                  </a:moveTo>
                  <a:lnTo>
                    <a:pt x="38594" y="45842"/>
                  </a:lnTo>
                  <a:lnTo>
                    <a:pt x="15548" y="61189"/>
                  </a:lnTo>
                  <a:cubicBezTo>
                    <a:pt x="14548" y="59690"/>
                    <a:pt x="13698" y="58090"/>
                    <a:pt x="12949" y="56440"/>
                  </a:cubicBezTo>
                  <a:lnTo>
                    <a:pt x="38544" y="45742"/>
                  </a:lnTo>
                  <a:close/>
                  <a:moveTo>
                    <a:pt x="7799" y="58640"/>
                  </a:moveTo>
                  <a:lnTo>
                    <a:pt x="11049" y="60340"/>
                  </a:lnTo>
                  <a:lnTo>
                    <a:pt x="10599" y="64239"/>
                  </a:lnTo>
                  <a:cubicBezTo>
                    <a:pt x="9549" y="62589"/>
                    <a:pt x="8599" y="60840"/>
                    <a:pt x="7799" y="59040"/>
                  </a:cubicBezTo>
                  <a:lnTo>
                    <a:pt x="7799" y="58640"/>
                  </a:lnTo>
                  <a:close/>
                  <a:moveTo>
                    <a:pt x="77887" y="58790"/>
                  </a:moveTo>
                  <a:lnTo>
                    <a:pt x="77887" y="58790"/>
                  </a:lnTo>
                  <a:cubicBezTo>
                    <a:pt x="77637" y="59390"/>
                    <a:pt x="77537" y="59990"/>
                    <a:pt x="77487" y="60590"/>
                  </a:cubicBezTo>
                  <a:cubicBezTo>
                    <a:pt x="76837" y="61839"/>
                    <a:pt x="76137" y="63039"/>
                    <a:pt x="75388" y="64239"/>
                  </a:cubicBezTo>
                  <a:lnTo>
                    <a:pt x="74988" y="60340"/>
                  </a:lnTo>
                  <a:lnTo>
                    <a:pt x="77887" y="58790"/>
                  </a:lnTo>
                  <a:close/>
                  <a:moveTo>
                    <a:pt x="11699" y="60090"/>
                  </a:moveTo>
                  <a:cubicBezTo>
                    <a:pt x="12799" y="62089"/>
                    <a:pt x="14048" y="63989"/>
                    <a:pt x="15448" y="65739"/>
                  </a:cubicBezTo>
                  <a:lnTo>
                    <a:pt x="11249" y="64489"/>
                  </a:lnTo>
                  <a:lnTo>
                    <a:pt x="11699" y="60090"/>
                  </a:lnTo>
                  <a:close/>
                  <a:moveTo>
                    <a:pt x="74338" y="60090"/>
                  </a:moveTo>
                  <a:lnTo>
                    <a:pt x="74788" y="64489"/>
                  </a:lnTo>
                  <a:lnTo>
                    <a:pt x="70588" y="65739"/>
                  </a:lnTo>
                  <a:cubicBezTo>
                    <a:pt x="72038" y="63989"/>
                    <a:pt x="73288" y="62089"/>
                    <a:pt x="74338" y="60090"/>
                  </a:cubicBezTo>
                  <a:close/>
                  <a:moveTo>
                    <a:pt x="39044" y="46542"/>
                  </a:moveTo>
                  <a:lnTo>
                    <a:pt x="38794" y="47042"/>
                  </a:lnTo>
                  <a:lnTo>
                    <a:pt x="19597" y="66239"/>
                  </a:lnTo>
                  <a:cubicBezTo>
                    <a:pt x="18298" y="64889"/>
                    <a:pt x="17098" y="63439"/>
                    <a:pt x="16048" y="61889"/>
                  </a:cubicBezTo>
                  <a:lnTo>
                    <a:pt x="39044" y="46542"/>
                  </a:lnTo>
                  <a:close/>
                  <a:moveTo>
                    <a:pt x="46993" y="46542"/>
                  </a:moveTo>
                  <a:lnTo>
                    <a:pt x="70089" y="61839"/>
                  </a:lnTo>
                  <a:cubicBezTo>
                    <a:pt x="68989" y="63389"/>
                    <a:pt x="67789" y="64889"/>
                    <a:pt x="66489" y="66239"/>
                  </a:cubicBezTo>
                  <a:lnTo>
                    <a:pt x="47293" y="47042"/>
                  </a:lnTo>
                  <a:cubicBezTo>
                    <a:pt x="47193" y="46842"/>
                    <a:pt x="47093" y="46692"/>
                    <a:pt x="46993" y="46542"/>
                  </a:cubicBezTo>
                  <a:close/>
                  <a:moveTo>
                    <a:pt x="74738" y="65139"/>
                  </a:moveTo>
                  <a:cubicBezTo>
                    <a:pt x="73888" y="66438"/>
                    <a:pt x="72938" y="67688"/>
                    <a:pt x="71938" y="68838"/>
                  </a:cubicBezTo>
                  <a:lnTo>
                    <a:pt x="71838" y="68838"/>
                  </a:lnTo>
                  <a:cubicBezTo>
                    <a:pt x="71438" y="69038"/>
                    <a:pt x="71038" y="69288"/>
                    <a:pt x="70688" y="69538"/>
                  </a:cubicBezTo>
                  <a:lnTo>
                    <a:pt x="70988" y="66239"/>
                  </a:lnTo>
                  <a:lnTo>
                    <a:pt x="74738" y="65139"/>
                  </a:lnTo>
                  <a:close/>
                  <a:moveTo>
                    <a:pt x="11199" y="65139"/>
                  </a:moveTo>
                  <a:lnTo>
                    <a:pt x="14948" y="66289"/>
                  </a:lnTo>
                  <a:lnTo>
                    <a:pt x="15298" y="69588"/>
                  </a:lnTo>
                  <a:cubicBezTo>
                    <a:pt x="14898" y="69288"/>
                    <a:pt x="14548" y="69038"/>
                    <a:pt x="14148" y="68888"/>
                  </a:cubicBezTo>
                  <a:cubicBezTo>
                    <a:pt x="13098" y="67688"/>
                    <a:pt x="12099" y="66438"/>
                    <a:pt x="11199" y="65139"/>
                  </a:cubicBezTo>
                  <a:close/>
                  <a:moveTo>
                    <a:pt x="48792" y="49742"/>
                  </a:moveTo>
                  <a:lnTo>
                    <a:pt x="65839" y="66788"/>
                  </a:lnTo>
                  <a:cubicBezTo>
                    <a:pt x="64540" y="68088"/>
                    <a:pt x="63090" y="69288"/>
                    <a:pt x="61540" y="70338"/>
                  </a:cubicBezTo>
                  <a:lnTo>
                    <a:pt x="53791" y="58740"/>
                  </a:lnTo>
                  <a:lnTo>
                    <a:pt x="48792" y="49742"/>
                  </a:lnTo>
                  <a:close/>
                  <a:moveTo>
                    <a:pt x="37294" y="49791"/>
                  </a:moveTo>
                  <a:lnTo>
                    <a:pt x="32045" y="59140"/>
                  </a:lnTo>
                  <a:lnTo>
                    <a:pt x="24596" y="70388"/>
                  </a:lnTo>
                  <a:cubicBezTo>
                    <a:pt x="23047" y="69338"/>
                    <a:pt x="21547" y="68138"/>
                    <a:pt x="20197" y="66838"/>
                  </a:cubicBezTo>
                  <a:lnTo>
                    <a:pt x="37294" y="49791"/>
                  </a:lnTo>
                  <a:close/>
                  <a:moveTo>
                    <a:pt x="15598" y="65889"/>
                  </a:moveTo>
                  <a:lnTo>
                    <a:pt x="15598" y="65889"/>
                  </a:lnTo>
                  <a:cubicBezTo>
                    <a:pt x="17048" y="67588"/>
                    <a:pt x="18648" y="69188"/>
                    <a:pt x="20347" y="70638"/>
                  </a:cubicBezTo>
                  <a:lnTo>
                    <a:pt x="15998" y="70238"/>
                  </a:lnTo>
                  <a:lnTo>
                    <a:pt x="15598" y="65889"/>
                  </a:lnTo>
                  <a:close/>
                  <a:moveTo>
                    <a:pt x="70438" y="65889"/>
                  </a:moveTo>
                  <a:lnTo>
                    <a:pt x="70039" y="70238"/>
                  </a:lnTo>
                  <a:lnTo>
                    <a:pt x="65639" y="70688"/>
                  </a:lnTo>
                  <a:cubicBezTo>
                    <a:pt x="67389" y="69238"/>
                    <a:pt x="68989" y="67638"/>
                    <a:pt x="70438" y="65889"/>
                  </a:cubicBezTo>
                  <a:close/>
                  <a:moveTo>
                    <a:pt x="26746" y="68638"/>
                  </a:moveTo>
                  <a:lnTo>
                    <a:pt x="25446" y="70988"/>
                  </a:lnTo>
                  <a:lnTo>
                    <a:pt x="25296" y="70838"/>
                  </a:lnTo>
                  <a:lnTo>
                    <a:pt x="26746" y="68638"/>
                  </a:lnTo>
                  <a:close/>
                  <a:moveTo>
                    <a:pt x="58940" y="67988"/>
                  </a:moveTo>
                  <a:lnTo>
                    <a:pt x="60790" y="70838"/>
                  </a:lnTo>
                  <a:lnTo>
                    <a:pt x="60590" y="70988"/>
                  </a:lnTo>
                  <a:lnTo>
                    <a:pt x="58940" y="67988"/>
                  </a:lnTo>
                  <a:close/>
                  <a:moveTo>
                    <a:pt x="52092" y="63889"/>
                  </a:moveTo>
                  <a:lnTo>
                    <a:pt x="52092" y="63889"/>
                  </a:lnTo>
                  <a:cubicBezTo>
                    <a:pt x="53741" y="66888"/>
                    <a:pt x="55441" y="69888"/>
                    <a:pt x="57091" y="72887"/>
                  </a:cubicBezTo>
                  <a:cubicBezTo>
                    <a:pt x="56741" y="73037"/>
                    <a:pt x="56391" y="73237"/>
                    <a:pt x="56041" y="73387"/>
                  </a:cubicBezTo>
                  <a:lnTo>
                    <a:pt x="52092" y="63889"/>
                  </a:lnTo>
                  <a:close/>
                  <a:moveTo>
                    <a:pt x="34566" y="62905"/>
                  </a:moveTo>
                  <a:lnTo>
                    <a:pt x="30246" y="73537"/>
                  </a:lnTo>
                  <a:cubicBezTo>
                    <a:pt x="29846" y="73337"/>
                    <a:pt x="29396" y="73137"/>
                    <a:pt x="28996" y="72937"/>
                  </a:cubicBezTo>
                  <a:cubicBezTo>
                    <a:pt x="30837" y="69593"/>
                    <a:pt x="32679" y="66249"/>
                    <a:pt x="34566" y="62905"/>
                  </a:cubicBezTo>
                  <a:close/>
                  <a:moveTo>
                    <a:pt x="20547" y="70838"/>
                  </a:moveTo>
                  <a:lnTo>
                    <a:pt x="20547" y="70838"/>
                  </a:lnTo>
                  <a:cubicBezTo>
                    <a:pt x="21697" y="71738"/>
                    <a:pt x="22897" y="72587"/>
                    <a:pt x="24147" y="73387"/>
                  </a:cubicBezTo>
                  <a:lnTo>
                    <a:pt x="23347" y="74837"/>
                  </a:lnTo>
                  <a:lnTo>
                    <a:pt x="21847" y="74987"/>
                  </a:lnTo>
                  <a:lnTo>
                    <a:pt x="20547" y="70838"/>
                  </a:lnTo>
                  <a:close/>
                  <a:moveTo>
                    <a:pt x="65389" y="70788"/>
                  </a:moveTo>
                  <a:lnTo>
                    <a:pt x="64140" y="74987"/>
                  </a:lnTo>
                  <a:lnTo>
                    <a:pt x="62640" y="74837"/>
                  </a:lnTo>
                  <a:cubicBezTo>
                    <a:pt x="62390" y="74337"/>
                    <a:pt x="62090" y="73837"/>
                    <a:pt x="61840" y="73337"/>
                  </a:cubicBezTo>
                  <a:cubicBezTo>
                    <a:pt x="63090" y="72587"/>
                    <a:pt x="64290" y="71738"/>
                    <a:pt x="65389" y="70788"/>
                  </a:cubicBezTo>
                  <a:close/>
                  <a:moveTo>
                    <a:pt x="69339" y="70988"/>
                  </a:moveTo>
                  <a:lnTo>
                    <a:pt x="69339" y="70988"/>
                  </a:lnTo>
                  <a:cubicBezTo>
                    <a:pt x="69089" y="71288"/>
                    <a:pt x="68889" y="71638"/>
                    <a:pt x="68689" y="71987"/>
                  </a:cubicBezTo>
                  <a:cubicBezTo>
                    <a:pt x="67489" y="73087"/>
                    <a:pt x="66239" y="74137"/>
                    <a:pt x="64939" y="75037"/>
                  </a:cubicBezTo>
                  <a:lnTo>
                    <a:pt x="64839" y="75037"/>
                  </a:lnTo>
                  <a:lnTo>
                    <a:pt x="65989" y="71288"/>
                  </a:lnTo>
                  <a:lnTo>
                    <a:pt x="69339" y="70988"/>
                  </a:lnTo>
                  <a:close/>
                  <a:moveTo>
                    <a:pt x="16648" y="70988"/>
                  </a:moveTo>
                  <a:lnTo>
                    <a:pt x="19997" y="71338"/>
                  </a:lnTo>
                  <a:lnTo>
                    <a:pt x="21097" y="75087"/>
                  </a:lnTo>
                  <a:cubicBezTo>
                    <a:pt x="19747" y="74137"/>
                    <a:pt x="18498" y="73087"/>
                    <a:pt x="17248" y="71987"/>
                  </a:cubicBezTo>
                  <a:lnTo>
                    <a:pt x="17248" y="72037"/>
                  </a:lnTo>
                  <a:cubicBezTo>
                    <a:pt x="17098" y="71688"/>
                    <a:pt x="16898" y="71338"/>
                    <a:pt x="16648" y="70988"/>
                  </a:cubicBezTo>
                  <a:close/>
                  <a:moveTo>
                    <a:pt x="45043" y="51241"/>
                  </a:moveTo>
                  <a:lnTo>
                    <a:pt x="48342" y="57140"/>
                  </a:lnTo>
                  <a:lnTo>
                    <a:pt x="55241" y="73687"/>
                  </a:lnTo>
                  <a:cubicBezTo>
                    <a:pt x="53541" y="74387"/>
                    <a:pt x="51742" y="74937"/>
                    <a:pt x="49942" y="75337"/>
                  </a:cubicBezTo>
                  <a:lnTo>
                    <a:pt x="45043" y="51241"/>
                  </a:lnTo>
                  <a:close/>
                  <a:moveTo>
                    <a:pt x="41044" y="51241"/>
                  </a:moveTo>
                  <a:lnTo>
                    <a:pt x="36194" y="75387"/>
                  </a:lnTo>
                  <a:cubicBezTo>
                    <a:pt x="34445" y="74987"/>
                    <a:pt x="32695" y="74487"/>
                    <a:pt x="31045" y="73787"/>
                  </a:cubicBezTo>
                  <a:lnTo>
                    <a:pt x="38194" y="56290"/>
                  </a:lnTo>
                  <a:lnTo>
                    <a:pt x="41044" y="51241"/>
                  </a:lnTo>
                  <a:close/>
                  <a:moveTo>
                    <a:pt x="22897" y="75537"/>
                  </a:moveTo>
                  <a:lnTo>
                    <a:pt x="22647" y="76037"/>
                  </a:lnTo>
                  <a:lnTo>
                    <a:pt x="21997" y="75637"/>
                  </a:lnTo>
                  <a:lnTo>
                    <a:pt x="22897" y="75537"/>
                  </a:lnTo>
                  <a:close/>
                  <a:moveTo>
                    <a:pt x="42593" y="48392"/>
                  </a:moveTo>
                  <a:lnTo>
                    <a:pt x="42593" y="76037"/>
                  </a:lnTo>
                  <a:cubicBezTo>
                    <a:pt x="40744" y="76037"/>
                    <a:pt x="38894" y="75837"/>
                    <a:pt x="37044" y="75487"/>
                  </a:cubicBezTo>
                  <a:lnTo>
                    <a:pt x="42393" y="48742"/>
                  </a:lnTo>
                  <a:cubicBezTo>
                    <a:pt x="42443" y="48642"/>
                    <a:pt x="42543" y="48492"/>
                    <a:pt x="42593" y="48392"/>
                  </a:cubicBezTo>
                  <a:close/>
                  <a:moveTo>
                    <a:pt x="43443" y="48392"/>
                  </a:moveTo>
                  <a:cubicBezTo>
                    <a:pt x="43543" y="48492"/>
                    <a:pt x="43593" y="48642"/>
                    <a:pt x="43693" y="48792"/>
                  </a:cubicBezTo>
                  <a:lnTo>
                    <a:pt x="49092" y="75487"/>
                  </a:lnTo>
                  <a:cubicBezTo>
                    <a:pt x="47243" y="75837"/>
                    <a:pt x="45343" y="76037"/>
                    <a:pt x="43443" y="76037"/>
                  </a:cubicBezTo>
                  <a:lnTo>
                    <a:pt x="43443" y="48392"/>
                  </a:lnTo>
                  <a:close/>
                  <a:moveTo>
                    <a:pt x="63040" y="75587"/>
                  </a:moveTo>
                  <a:lnTo>
                    <a:pt x="63940" y="75687"/>
                  </a:lnTo>
                  <a:lnTo>
                    <a:pt x="63340" y="76087"/>
                  </a:lnTo>
                  <a:lnTo>
                    <a:pt x="63040" y="75587"/>
                  </a:lnTo>
                  <a:close/>
                  <a:moveTo>
                    <a:pt x="26770" y="76930"/>
                  </a:moveTo>
                  <a:lnTo>
                    <a:pt x="27396" y="78036"/>
                  </a:lnTo>
                  <a:cubicBezTo>
                    <a:pt x="27046" y="77886"/>
                    <a:pt x="26696" y="77786"/>
                    <a:pt x="26296" y="77686"/>
                  </a:cubicBezTo>
                  <a:cubicBezTo>
                    <a:pt x="26485" y="77451"/>
                    <a:pt x="26629" y="77171"/>
                    <a:pt x="26770" y="76930"/>
                  </a:cubicBezTo>
                  <a:close/>
                  <a:moveTo>
                    <a:pt x="59290" y="76887"/>
                  </a:moveTo>
                  <a:lnTo>
                    <a:pt x="59890" y="77986"/>
                  </a:lnTo>
                  <a:cubicBezTo>
                    <a:pt x="59690" y="78086"/>
                    <a:pt x="59440" y="78186"/>
                    <a:pt x="59190" y="78286"/>
                  </a:cubicBezTo>
                  <a:cubicBezTo>
                    <a:pt x="58990" y="78336"/>
                    <a:pt x="58741" y="78336"/>
                    <a:pt x="58541" y="78336"/>
                  </a:cubicBezTo>
                  <a:lnTo>
                    <a:pt x="58491" y="78336"/>
                  </a:lnTo>
                  <a:lnTo>
                    <a:pt x="59290" y="76887"/>
                  </a:lnTo>
                  <a:close/>
                  <a:moveTo>
                    <a:pt x="27646" y="75287"/>
                  </a:moveTo>
                  <a:cubicBezTo>
                    <a:pt x="29246" y="76087"/>
                    <a:pt x="30895" y="76737"/>
                    <a:pt x="32595" y="77237"/>
                  </a:cubicBezTo>
                  <a:lnTo>
                    <a:pt x="28396" y="78486"/>
                  </a:lnTo>
                  <a:lnTo>
                    <a:pt x="27146" y="76137"/>
                  </a:lnTo>
                  <a:cubicBezTo>
                    <a:pt x="27296" y="75887"/>
                    <a:pt x="27496" y="75587"/>
                    <a:pt x="27646" y="75287"/>
                  </a:cubicBezTo>
                  <a:close/>
                  <a:moveTo>
                    <a:pt x="58441" y="75287"/>
                  </a:moveTo>
                  <a:lnTo>
                    <a:pt x="58890" y="76137"/>
                  </a:lnTo>
                  <a:lnTo>
                    <a:pt x="57641" y="78536"/>
                  </a:lnTo>
                  <a:lnTo>
                    <a:pt x="53491" y="77287"/>
                  </a:lnTo>
                  <a:cubicBezTo>
                    <a:pt x="55191" y="76737"/>
                    <a:pt x="56841" y="76087"/>
                    <a:pt x="58441" y="75287"/>
                  </a:cubicBezTo>
                  <a:close/>
                  <a:moveTo>
                    <a:pt x="32795" y="77287"/>
                  </a:moveTo>
                  <a:lnTo>
                    <a:pt x="32795" y="77287"/>
                  </a:lnTo>
                  <a:cubicBezTo>
                    <a:pt x="34945" y="77936"/>
                    <a:pt x="37144" y="78386"/>
                    <a:pt x="39394" y="78636"/>
                  </a:cubicBezTo>
                  <a:lnTo>
                    <a:pt x="35545" y="80686"/>
                  </a:lnTo>
                  <a:lnTo>
                    <a:pt x="32795" y="77287"/>
                  </a:lnTo>
                  <a:close/>
                  <a:moveTo>
                    <a:pt x="53241" y="77287"/>
                  </a:moveTo>
                  <a:lnTo>
                    <a:pt x="50492" y="80686"/>
                  </a:lnTo>
                  <a:lnTo>
                    <a:pt x="46593" y="78636"/>
                  </a:lnTo>
                  <a:cubicBezTo>
                    <a:pt x="48842" y="78386"/>
                    <a:pt x="51092" y="77936"/>
                    <a:pt x="53241" y="77287"/>
                  </a:cubicBezTo>
                  <a:close/>
                  <a:moveTo>
                    <a:pt x="32495" y="77986"/>
                  </a:moveTo>
                  <a:lnTo>
                    <a:pt x="34995" y="81036"/>
                  </a:lnTo>
                  <a:cubicBezTo>
                    <a:pt x="33145" y="80636"/>
                    <a:pt x="31345" y="80086"/>
                    <a:pt x="29546" y="79436"/>
                  </a:cubicBezTo>
                  <a:cubicBezTo>
                    <a:pt x="29396" y="79286"/>
                    <a:pt x="29246" y="79136"/>
                    <a:pt x="29096" y="79036"/>
                  </a:cubicBezTo>
                  <a:lnTo>
                    <a:pt x="32495" y="77986"/>
                  </a:lnTo>
                  <a:close/>
                  <a:moveTo>
                    <a:pt x="53491" y="77986"/>
                  </a:moveTo>
                  <a:lnTo>
                    <a:pt x="56491" y="78936"/>
                  </a:lnTo>
                  <a:cubicBezTo>
                    <a:pt x="55841" y="79186"/>
                    <a:pt x="55291" y="79586"/>
                    <a:pt x="54791" y="80036"/>
                  </a:cubicBezTo>
                  <a:cubicBezTo>
                    <a:pt x="53541" y="80436"/>
                    <a:pt x="52292" y="80786"/>
                    <a:pt x="50992" y="81036"/>
                  </a:cubicBezTo>
                  <a:lnTo>
                    <a:pt x="53491" y="77986"/>
                  </a:lnTo>
                  <a:close/>
                  <a:moveTo>
                    <a:pt x="39694" y="78636"/>
                  </a:moveTo>
                  <a:cubicBezTo>
                    <a:pt x="40794" y="78736"/>
                    <a:pt x="41943" y="78786"/>
                    <a:pt x="43043" y="78786"/>
                  </a:cubicBezTo>
                  <a:cubicBezTo>
                    <a:pt x="44193" y="78786"/>
                    <a:pt x="45293" y="78736"/>
                    <a:pt x="46443" y="78636"/>
                  </a:cubicBezTo>
                  <a:lnTo>
                    <a:pt x="46443" y="78636"/>
                  </a:lnTo>
                  <a:lnTo>
                    <a:pt x="43143" y="81386"/>
                  </a:lnTo>
                  <a:lnTo>
                    <a:pt x="42993" y="81386"/>
                  </a:lnTo>
                  <a:lnTo>
                    <a:pt x="39694" y="78636"/>
                  </a:lnTo>
                  <a:close/>
                  <a:moveTo>
                    <a:pt x="39444" y="79336"/>
                  </a:moveTo>
                  <a:lnTo>
                    <a:pt x="41943" y="81436"/>
                  </a:lnTo>
                  <a:cubicBezTo>
                    <a:pt x="41494" y="81486"/>
                    <a:pt x="41044" y="81636"/>
                    <a:pt x="40644" y="81786"/>
                  </a:cubicBezTo>
                  <a:cubicBezTo>
                    <a:pt x="39094" y="81686"/>
                    <a:pt x="37544" y="81486"/>
                    <a:pt x="35994" y="81236"/>
                  </a:cubicBezTo>
                  <a:lnTo>
                    <a:pt x="39444" y="79336"/>
                  </a:lnTo>
                  <a:close/>
                  <a:moveTo>
                    <a:pt x="46543" y="79336"/>
                  </a:moveTo>
                  <a:lnTo>
                    <a:pt x="49992" y="81236"/>
                  </a:lnTo>
                  <a:cubicBezTo>
                    <a:pt x="48492" y="81536"/>
                    <a:pt x="46943" y="81686"/>
                    <a:pt x="45393" y="81786"/>
                  </a:cubicBezTo>
                  <a:lnTo>
                    <a:pt x="45343" y="81786"/>
                  </a:lnTo>
                  <a:cubicBezTo>
                    <a:pt x="44943" y="81636"/>
                    <a:pt x="44493" y="81486"/>
                    <a:pt x="44043" y="81436"/>
                  </a:cubicBezTo>
                  <a:lnTo>
                    <a:pt x="46543" y="79336"/>
                  </a:lnTo>
                  <a:close/>
                  <a:moveTo>
                    <a:pt x="43043" y="0"/>
                  </a:moveTo>
                  <a:cubicBezTo>
                    <a:pt x="40794" y="0"/>
                    <a:pt x="38944" y="1050"/>
                    <a:pt x="38944" y="2400"/>
                  </a:cubicBezTo>
                  <a:cubicBezTo>
                    <a:pt x="38994" y="3100"/>
                    <a:pt x="39444" y="3700"/>
                    <a:pt x="40044" y="4050"/>
                  </a:cubicBezTo>
                  <a:cubicBezTo>
                    <a:pt x="37244" y="4250"/>
                    <a:pt x="34395" y="4750"/>
                    <a:pt x="31695" y="5599"/>
                  </a:cubicBezTo>
                  <a:cubicBezTo>
                    <a:pt x="32145" y="5050"/>
                    <a:pt x="32295" y="4350"/>
                    <a:pt x="32145" y="3650"/>
                  </a:cubicBezTo>
                  <a:cubicBezTo>
                    <a:pt x="31836" y="2878"/>
                    <a:pt x="30917" y="2468"/>
                    <a:pt x="29765" y="2468"/>
                  </a:cubicBezTo>
                  <a:cubicBezTo>
                    <a:pt x="29051" y="2468"/>
                    <a:pt x="28249" y="2625"/>
                    <a:pt x="27446" y="2950"/>
                  </a:cubicBezTo>
                  <a:cubicBezTo>
                    <a:pt x="25346" y="3750"/>
                    <a:pt x="23997" y="5399"/>
                    <a:pt x="24497" y="6649"/>
                  </a:cubicBezTo>
                  <a:cubicBezTo>
                    <a:pt x="24796" y="7299"/>
                    <a:pt x="25396" y="7699"/>
                    <a:pt x="26096" y="7749"/>
                  </a:cubicBezTo>
                  <a:cubicBezTo>
                    <a:pt x="23047" y="9249"/>
                    <a:pt x="20147" y="11098"/>
                    <a:pt x="17548" y="13348"/>
                  </a:cubicBezTo>
                  <a:lnTo>
                    <a:pt x="17548" y="13348"/>
                  </a:lnTo>
                  <a:cubicBezTo>
                    <a:pt x="17748" y="12698"/>
                    <a:pt x="17648" y="11948"/>
                    <a:pt x="17198" y="11398"/>
                  </a:cubicBezTo>
                  <a:cubicBezTo>
                    <a:pt x="16889" y="11106"/>
                    <a:pt x="16464" y="10967"/>
                    <a:pt x="15977" y="10967"/>
                  </a:cubicBezTo>
                  <a:cubicBezTo>
                    <a:pt x="14964" y="10967"/>
                    <a:pt x="13679" y="11568"/>
                    <a:pt x="12599" y="12648"/>
                  </a:cubicBezTo>
                  <a:cubicBezTo>
                    <a:pt x="10999" y="14298"/>
                    <a:pt x="10449" y="16348"/>
                    <a:pt x="11349" y="17247"/>
                  </a:cubicBezTo>
                  <a:cubicBezTo>
                    <a:pt x="11703" y="17566"/>
                    <a:pt x="12182" y="17734"/>
                    <a:pt x="12645" y="17734"/>
                  </a:cubicBezTo>
                  <a:cubicBezTo>
                    <a:pt x="12836" y="17734"/>
                    <a:pt x="13023" y="17706"/>
                    <a:pt x="13198" y="17647"/>
                  </a:cubicBezTo>
                  <a:lnTo>
                    <a:pt x="13198" y="17647"/>
                  </a:lnTo>
                  <a:cubicBezTo>
                    <a:pt x="11399" y="19747"/>
                    <a:pt x="9799" y="22046"/>
                    <a:pt x="8449" y="24496"/>
                  </a:cubicBezTo>
                  <a:cubicBezTo>
                    <a:pt x="8399" y="23846"/>
                    <a:pt x="8049" y="23246"/>
                    <a:pt x="7449" y="22896"/>
                  </a:cubicBezTo>
                  <a:cubicBezTo>
                    <a:pt x="7258" y="22809"/>
                    <a:pt x="7054" y="22767"/>
                    <a:pt x="6843" y="22767"/>
                  </a:cubicBezTo>
                  <a:cubicBezTo>
                    <a:pt x="5728" y="22767"/>
                    <a:pt x="4406" y="23931"/>
                    <a:pt x="3650" y="25696"/>
                  </a:cubicBezTo>
                  <a:cubicBezTo>
                    <a:pt x="2700" y="27745"/>
                    <a:pt x="2950" y="29895"/>
                    <a:pt x="4150" y="30395"/>
                  </a:cubicBezTo>
                  <a:cubicBezTo>
                    <a:pt x="4356" y="30464"/>
                    <a:pt x="4574" y="30497"/>
                    <a:pt x="4791" y="30497"/>
                  </a:cubicBezTo>
                  <a:cubicBezTo>
                    <a:pt x="5207" y="30497"/>
                    <a:pt x="5621" y="30375"/>
                    <a:pt x="5950" y="30145"/>
                  </a:cubicBezTo>
                  <a:lnTo>
                    <a:pt x="5950" y="30145"/>
                  </a:lnTo>
                  <a:cubicBezTo>
                    <a:pt x="4850" y="33294"/>
                    <a:pt x="4150" y="36544"/>
                    <a:pt x="3900" y="39893"/>
                  </a:cubicBezTo>
                  <a:cubicBezTo>
                    <a:pt x="3550" y="39343"/>
                    <a:pt x="3000" y="38993"/>
                    <a:pt x="2400" y="38943"/>
                  </a:cubicBezTo>
                  <a:cubicBezTo>
                    <a:pt x="1051" y="38943"/>
                    <a:pt x="1" y="40793"/>
                    <a:pt x="1" y="43043"/>
                  </a:cubicBezTo>
                  <a:cubicBezTo>
                    <a:pt x="1" y="45342"/>
                    <a:pt x="1051" y="47142"/>
                    <a:pt x="2400" y="47142"/>
                  </a:cubicBezTo>
                  <a:cubicBezTo>
                    <a:pt x="3000" y="47092"/>
                    <a:pt x="3500" y="46792"/>
                    <a:pt x="3850" y="46292"/>
                  </a:cubicBezTo>
                  <a:cubicBezTo>
                    <a:pt x="4050" y="48992"/>
                    <a:pt x="4550" y="51641"/>
                    <a:pt x="5300" y="54241"/>
                  </a:cubicBezTo>
                  <a:cubicBezTo>
                    <a:pt x="4971" y="54011"/>
                    <a:pt x="4600" y="53889"/>
                    <a:pt x="4228" y="53889"/>
                  </a:cubicBezTo>
                  <a:cubicBezTo>
                    <a:pt x="4033" y="53889"/>
                    <a:pt x="3839" y="53922"/>
                    <a:pt x="3650" y="53991"/>
                  </a:cubicBezTo>
                  <a:cubicBezTo>
                    <a:pt x="2400" y="54441"/>
                    <a:pt x="2100" y="56540"/>
                    <a:pt x="2900" y="58640"/>
                  </a:cubicBezTo>
                  <a:cubicBezTo>
                    <a:pt x="3637" y="60503"/>
                    <a:pt x="4975" y="61728"/>
                    <a:pt x="6132" y="61728"/>
                  </a:cubicBezTo>
                  <a:cubicBezTo>
                    <a:pt x="6310" y="61728"/>
                    <a:pt x="6483" y="61699"/>
                    <a:pt x="6650" y="61639"/>
                  </a:cubicBezTo>
                  <a:cubicBezTo>
                    <a:pt x="7150" y="61389"/>
                    <a:pt x="7499" y="60939"/>
                    <a:pt x="7649" y="60390"/>
                  </a:cubicBezTo>
                  <a:cubicBezTo>
                    <a:pt x="9099" y="63289"/>
                    <a:pt x="10849" y="65989"/>
                    <a:pt x="12949" y="68488"/>
                  </a:cubicBezTo>
                  <a:cubicBezTo>
                    <a:pt x="12839" y="68468"/>
                    <a:pt x="12727" y="68458"/>
                    <a:pt x="12615" y="68458"/>
                  </a:cubicBezTo>
                  <a:cubicBezTo>
                    <a:pt x="12167" y="68458"/>
                    <a:pt x="11719" y="68618"/>
                    <a:pt x="11399" y="68938"/>
                  </a:cubicBezTo>
                  <a:cubicBezTo>
                    <a:pt x="10449" y="69838"/>
                    <a:pt x="10999" y="71888"/>
                    <a:pt x="12649" y="73487"/>
                  </a:cubicBezTo>
                  <a:cubicBezTo>
                    <a:pt x="13762" y="74567"/>
                    <a:pt x="15035" y="75169"/>
                    <a:pt x="16037" y="75169"/>
                  </a:cubicBezTo>
                  <a:cubicBezTo>
                    <a:pt x="16520" y="75169"/>
                    <a:pt x="16939" y="75029"/>
                    <a:pt x="17248" y="74737"/>
                  </a:cubicBezTo>
                  <a:cubicBezTo>
                    <a:pt x="17598" y="74287"/>
                    <a:pt x="17748" y="73737"/>
                    <a:pt x="17648" y="73187"/>
                  </a:cubicBezTo>
                  <a:lnTo>
                    <a:pt x="17648" y="73187"/>
                  </a:lnTo>
                  <a:cubicBezTo>
                    <a:pt x="19147" y="74437"/>
                    <a:pt x="20697" y="75587"/>
                    <a:pt x="22347" y="76637"/>
                  </a:cubicBezTo>
                  <a:lnTo>
                    <a:pt x="16648" y="86835"/>
                  </a:lnTo>
                  <a:cubicBezTo>
                    <a:pt x="15785" y="88387"/>
                    <a:pt x="17161" y="89821"/>
                    <a:pt x="18507" y="89821"/>
                  </a:cubicBezTo>
                  <a:cubicBezTo>
                    <a:pt x="19111" y="89821"/>
                    <a:pt x="19710" y="89532"/>
                    <a:pt x="20097" y="88834"/>
                  </a:cubicBezTo>
                  <a:cubicBezTo>
                    <a:pt x="21447" y="86385"/>
                    <a:pt x="22847" y="83985"/>
                    <a:pt x="24197" y="81536"/>
                  </a:cubicBezTo>
                  <a:cubicBezTo>
                    <a:pt x="24646" y="81886"/>
                    <a:pt x="25146" y="82236"/>
                    <a:pt x="25696" y="82436"/>
                  </a:cubicBezTo>
                  <a:cubicBezTo>
                    <a:pt x="26544" y="82829"/>
                    <a:pt x="27401" y="83016"/>
                    <a:pt x="28152" y="83016"/>
                  </a:cubicBezTo>
                  <a:cubicBezTo>
                    <a:pt x="29218" y="83016"/>
                    <a:pt x="30073" y="82639"/>
                    <a:pt x="30395" y="81936"/>
                  </a:cubicBezTo>
                  <a:cubicBezTo>
                    <a:pt x="30595" y="81436"/>
                    <a:pt x="30545" y="80886"/>
                    <a:pt x="30295" y="80436"/>
                  </a:cubicBezTo>
                  <a:lnTo>
                    <a:pt x="30295" y="80436"/>
                  </a:lnTo>
                  <a:cubicBezTo>
                    <a:pt x="33295" y="81486"/>
                    <a:pt x="36444" y="82136"/>
                    <a:pt x="39644" y="82386"/>
                  </a:cubicBezTo>
                  <a:cubicBezTo>
                    <a:pt x="39194" y="82736"/>
                    <a:pt x="38944" y="83185"/>
                    <a:pt x="38944" y="83735"/>
                  </a:cubicBezTo>
                  <a:cubicBezTo>
                    <a:pt x="38944" y="85035"/>
                    <a:pt x="40794" y="86085"/>
                    <a:pt x="43043" y="86085"/>
                  </a:cubicBezTo>
                  <a:cubicBezTo>
                    <a:pt x="45293" y="86085"/>
                    <a:pt x="47143" y="85035"/>
                    <a:pt x="47143" y="83735"/>
                  </a:cubicBezTo>
                  <a:cubicBezTo>
                    <a:pt x="47093" y="83185"/>
                    <a:pt x="46843" y="82736"/>
                    <a:pt x="46443" y="82386"/>
                  </a:cubicBezTo>
                  <a:cubicBezTo>
                    <a:pt x="49042" y="82186"/>
                    <a:pt x="51592" y="81736"/>
                    <a:pt x="54141" y="81036"/>
                  </a:cubicBezTo>
                  <a:lnTo>
                    <a:pt x="54141" y="81036"/>
                  </a:lnTo>
                  <a:cubicBezTo>
                    <a:pt x="53841" y="81436"/>
                    <a:pt x="53791" y="81986"/>
                    <a:pt x="53941" y="82486"/>
                  </a:cubicBezTo>
                  <a:cubicBezTo>
                    <a:pt x="54255" y="83269"/>
                    <a:pt x="55197" y="83679"/>
                    <a:pt x="56373" y="83679"/>
                  </a:cubicBezTo>
                  <a:cubicBezTo>
                    <a:pt x="57074" y="83679"/>
                    <a:pt x="57857" y="83534"/>
                    <a:pt x="58641" y="83235"/>
                  </a:cubicBezTo>
                  <a:cubicBezTo>
                    <a:pt x="59840" y="82836"/>
                    <a:pt x="60890" y="81986"/>
                    <a:pt x="61490" y="80886"/>
                  </a:cubicBezTo>
                  <a:lnTo>
                    <a:pt x="65939" y="88884"/>
                  </a:lnTo>
                  <a:cubicBezTo>
                    <a:pt x="66342" y="89582"/>
                    <a:pt x="66947" y="89871"/>
                    <a:pt x="67552" y="89871"/>
                  </a:cubicBezTo>
                  <a:cubicBezTo>
                    <a:pt x="68899" y="89871"/>
                    <a:pt x="70251" y="88437"/>
                    <a:pt x="69389" y="86885"/>
                  </a:cubicBezTo>
                  <a:lnTo>
                    <a:pt x="63740" y="76637"/>
                  </a:lnTo>
                  <a:cubicBezTo>
                    <a:pt x="65389" y="75587"/>
                    <a:pt x="66989" y="74437"/>
                    <a:pt x="68489" y="73187"/>
                  </a:cubicBezTo>
                  <a:lnTo>
                    <a:pt x="68489" y="73187"/>
                  </a:lnTo>
                  <a:cubicBezTo>
                    <a:pt x="68389" y="73737"/>
                    <a:pt x="68539" y="74287"/>
                    <a:pt x="68889" y="74687"/>
                  </a:cubicBezTo>
                  <a:cubicBezTo>
                    <a:pt x="69205" y="75004"/>
                    <a:pt x="69644" y="75154"/>
                    <a:pt x="70148" y="75154"/>
                  </a:cubicBezTo>
                  <a:cubicBezTo>
                    <a:pt x="71155" y="75154"/>
                    <a:pt x="72421" y="74554"/>
                    <a:pt x="73488" y="73487"/>
                  </a:cubicBezTo>
                  <a:cubicBezTo>
                    <a:pt x="75088" y="71888"/>
                    <a:pt x="75638" y="69838"/>
                    <a:pt x="74688" y="68888"/>
                  </a:cubicBezTo>
                  <a:cubicBezTo>
                    <a:pt x="74369" y="68610"/>
                    <a:pt x="73925" y="68458"/>
                    <a:pt x="73479" y="68458"/>
                  </a:cubicBezTo>
                  <a:cubicBezTo>
                    <a:pt x="73365" y="68458"/>
                    <a:pt x="73250" y="68468"/>
                    <a:pt x="73138" y="68488"/>
                  </a:cubicBezTo>
                  <a:cubicBezTo>
                    <a:pt x="74888" y="66438"/>
                    <a:pt x="76387" y="64239"/>
                    <a:pt x="77637" y="61889"/>
                  </a:cubicBezTo>
                  <a:cubicBezTo>
                    <a:pt x="77737" y="62439"/>
                    <a:pt x="78087" y="62939"/>
                    <a:pt x="78637" y="63189"/>
                  </a:cubicBezTo>
                  <a:cubicBezTo>
                    <a:pt x="78828" y="63277"/>
                    <a:pt x="79032" y="63319"/>
                    <a:pt x="79244" y="63319"/>
                  </a:cubicBezTo>
                  <a:cubicBezTo>
                    <a:pt x="80359" y="63319"/>
                    <a:pt x="81680" y="62154"/>
                    <a:pt x="82436" y="60390"/>
                  </a:cubicBezTo>
                  <a:cubicBezTo>
                    <a:pt x="83386" y="58340"/>
                    <a:pt x="83136" y="56190"/>
                    <a:pt x="81936" y="55690"/>
                  </a:cubicBezTo>
                  <a:cubicBezTo>
                    <a:pt x="81716" y="55610"/>
                    <a:pt x="81489" y="55570"/>
                    <a:pt x="81262" y="55570"/>
                  </a:cubicBezTo>
                  <a:cubicBezTo>
                    <a:pt x="80923" y="55570"/>
                    <a:pt x="80587" y="55660"/>
                    <a:pt x="80287" y="55840"/>
                  </a:cubicBezTo>
                  <a:cubicBezTo>
                    <a:pt x="81337" y="52741"/>
                    <a:pt x="81986" y="49542"/>
                    <a:pt x="82236" y="46242"/>
                  </a:cubicBezTo>
                  <a:cubicBezTo>
                    <a:pt x="82586" y="46792"/>
                    <a:pt x="83136" y="47092"/>
                    <a:pt x="83736" y="47142"/>
                  </a:cubicBezTo>
                  <a:cubicBezTo>
                    <a:pt x="85036" y="47142"/>
                    <a:pt x="86086" y="45292"/>
                    <a:pt x="86086" y="43043"/>
                  </a:cubicBezTo>
                  <a:cubicBezTo>
                    <a:pt x="86086" y="40793"/>
                    <a:pt x="85036" y="38943"/>
                    <a:pt x="83736" y="38943"/>
                  </a:cubicBezTo>
                  <a:cubicBezTo>
                    <a:pt x="83086" y="38993"/>
                    <a:pt x="82536" y="39343"/>
                    <a:pt x="82236" y="39893"/>
                  </a:cubicBezTo>
                  <a:cubicBezTo>
                    <a:pt x="81986" y="37144"/>
                    <a:pt x="81487" y="34444"/>
                    <a:pt x="80687" y="31795"/>
                  </a:cubicBezTo>
                  <a:lnTo>
                    <a:pt x="80687" y="31795"/>
                  </a:lnTo>
                  <a:cubicBezTo>
                    <a:pt x="81037" y="32075"/>
                    <a:pt x="81462" y="32233"/>
                    <a:pt x="81891" y="32233"/>
                  </a:cubicBezTo>
                  <a:cubicBezTo>
                    <a:pt x="82074" y="32233"/>
                    <a:pt x="82257" y="32204"/>
                    <a:pt x="82436" y="32145"/>
                  </a:cubicBezTo>
                  <a:cubicBezTo>
                    <a:pt x="83686" y="31695"/>
                    <a:pt x="83986" y="29595"/>
                    <a:pt x="83186" y="27446"/>
                  </a:cubicBezTo>
                  <a:cubicBezTo>
                    <a:pt x="82493" y="25626"/>
                    <a:pt x="81124" y="24407"/>
                    <a:pt x="79990" y="24407"/>
                  </a:cubicBezTo>
                  <a:cubicBezTo>
                    <a:pt x="79816" y="24407"/>
                    <a:pt x="79647" y="24436"/>
                    <a:pt x="79487" y="24496"/>
                  </a:cubicBezTo>
                  <a:cubicBezTo>
                    <a:pt x="78887" y="24796"/>
                    <a:pt x="78487" y="25346"/>
                    <a:pt x="78387" y="26046"/>
                  </a:cubicBezTo>
                  <a:cubicBezTo>
                    <a:pt x="76887" y="22996"/>
                    <a:pt x="75038" y="20147"/>
                    <a:pt x="72838" y="17597"/>
                  </a:cubicBezTo>
                  <a:lnTo>
                    <a:pt x="72838" y="17597"/>
                  </a:lnTo>
                  <a:cubicBezTo>
                    <a:pt x="73013" y="17656"/>
                    <a:pt x="73201" y="17684"/>
                    <a:pt x="73392" y="17684"/>
                  </a:cubicBezTo>
                  <a:cubicBezTo>
                    <a:pt x="73854" y="17684"/>
                    <a:pt x="74334" y="17516"/>
                    <a:pt x="74688" y="17197"/>
                  </a:cubicBezTo>
                  <a:cubicBezTo>
                    <a:pt x="75638" y="16298"/>
                    <a:pt x="75088" y="14248"/>
                    <a:pt x="73488" y="12648"/>
                  </a:cubicBezTo>
                  <a:cubicBezTo>
                    <a:pt x="72408" y="11568"/>
                    <a:pt x="71123" y="10967"/>
                    <a:pt x="70110" y="10967"/>
                  </a:cubicBezTo>
                  <a:cubicBezTo>
                    <a:pt x="69622" y="10967"/>
                    <a:pt x="69197" y="11106"/>
                    <a:pt x="68889" y="11398"/>
                  </a:cubicBezTo>
                  <a:cubicBezTo>
                    <a:pt x="68439" y="11898"/>
                    <a:pt x="68289" y="12648"/>
                    <a:pt x="68539" y="13298"/>
                  </a:cubicBezTo>
                  <a:cubicBezTo>
                    <a:pt x="66389" y="11448"/>
                    <a:pt x="64040" y="9849"/>
                    <a:pt x="61540" y="8549"/>
                  </a:cubicBezTo>
                  <a:cubicBezTo>
                    <a:pt x="62240" y="8499"/>
                    <a:pt x="62840" y="8099"/>
                    <a:pt x="63190" y="7499"/>
                  </a:cubicBezTo>
                  <a:cubicBezTo>
                    <a:pt x="63740" y="6299"/>
                    <a:pt x="62490" y="4550"/>
                    <a:pt x="60390" y="3650"/>
                  </a:cubicBezTo>
                  <a:cubicBezTo>
                    <a:pt x="59559" y="3285"/>
                    <a:pt x="58711" y="3109"/>
                    <a:pt x="57964" y="3109"/>
                  </a:cubicBezTo>
                  <a:cubicBezTo>
                    <a:pt x="56868" y="3109"/>
                    <a:pt x="55988" y="3487"/>
                    <a:pt x="55691" y="4200"/>
                  </a:cubicBezTo>
                  <a:cubicBezTo>
                    <a:pt x="55441" y="4850"/>
                    <a:pt x="55591" y="5599"/>
                    <a:pt x="56041" y="6099"/>
                  </a:cubicBezTo>
                  <a:cubicBezTo>
                    <a:pt x="52792" y="5000"/>
                    <a:pt x="49442" y="4300"/>
                    <a:pt x="45993" y="4050"/>
                  </a:cubicBezTo>
                  <a:cubicBezTo>
                    <a:pt x="46643" y="3700"/>
                    <a:pt x="47093" y="3100"/>
                    <a:pt x="47143" y="2400"/>
                  </a:cubicBezTo>
                  <a:cubicBezTo>
                    <a:pt x="47143" y="1050"/>
                    <a:pt x="45293" y="0"/>
                    <a:pt x="43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8"/>
            <p:cNvSpPr/>
            <p:nvPr/>
          </p:nvSpPr>
          <p:spPr>
            <a:xfrm>
              <a:off x="4678550" y="4072935"/>
              <a:ext cx="1217282" cy="481658"/>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p:cNvSpPr/>
            <p:nvPr/>
          </p:nvSpPr>
          <p:spPr>
            <a:xfrm>
              <a:off x="8018473" y="1314381"/>
              <a:ext cx="1007259" cy="39855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6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DATA SOURCES</a:t>
            </a:r>
            <a:endParaRPr dirty="0"/>
          </a:p>
        </p:txBody>
      </p:sp>
      <p:sp>
        <p:nvSpPr>
          <p:cNvPr id="1269" name="Google Shape;1269;p64"/>
          <p:cNvSpPr txBox="1">
            <a:spLocks noGrp="1"/>
          </p:cNvSpPr>
          <p:nvPr>
            <p:ph type="title" idx="2"/>
          </p:nvPr>
        </p:nvSpPr>
        <p:spPr>
          <a:xfrm>
            <a:off x="713263" y="1807625"/>
            <a:ext cx="2156100" cy="435600"/>
          </a:xfrm>
          <a:prstGeom prst="rect">
            <a:avLst/>
          </a:prstGeom>
        </p:spPr>
        <p:txBody>
          <a:bodyPr spcFirstLastPara="1" wrap="square" lIns="91425" tIns="91425" rIns="91425" bIns="91425" anchor="t" anchorCtr="0">
            <a:noAutofit/>
          </a:bodyPr>
          <a:lstStyle/>
          <a:p>
            <a:r>
              <a:rPr lang="en-GB" dirty="0"/>
              <a:t>Foursquare API</a:t>
            </a:r>
            <a:br>
              <a:rPr lang="en-GB" dirty="0"/>
            </a:br>
            <a:endParaRPr dirty="0"/>
          </a:p>
        </p:txBody>
      </p:sp>
      <p:sp>
        <p:nvSpPr>
          <p:cNvPr id="1270" name="Google Shape;1270;p64"/>
          <p:cNvSpPr txBox="1">
            <a:spLocks noGrp="1"/>
          </p:cNvSpPr>
          <p:nvPr>
            <p:ph type="subTitle" idx="1"/>
          </p:nvPr>
        </p:nvSpPr>
        <p:spPr>
          <a:xfrm>
            <a:off x="713305" y="2125527"/>
            <a:ext cx="215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Searching for restaurants </a:t>
            </a:r>
            <a:br>
              <a:rPr lang="en" dirty="0"/>
            </a:br>
            <a:endParaRPr dirty="0"/>
          </a:p>
        </p:txBody>
      </p:sp>
      <p:sp>
        <p:nvSpPr>
          <p:cNvPr id="1271" name="Google Shape;1271;p64"/>
          <p:cNvSpPr txBox="1">
            <a:spLocks noGrp="1"/>
          </p:cNvSpPr>
          <p:nvPr>
            <p:ph type="title" idx="3"/>
          </p:nvPr>
        </p:nvSpPr>
        <p:spPr>
          <a:xfrm>
            <a:off x="3094195" y="1807625"/>
            <a:ext cx="295556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London Boroughs Data</a:t>
            </a:r>
            <a:endParaRPr dirty="0"/>
          </a:p>
        </p:txBody>
      </p:sp>
      <p:sp>
        <p:nvSpPr>
          <p:cNvPr id="1272" name="Google Shape;1272;p64"/>
          <p:cNvSpPr txBox="1">
            <a:spLocks noGrp="1"/>
          </p:cNvSpPr>
          <p:nvPr>
            <p:ph type="subTitle" idx="4"/>
          </p:nvPr>
        </p:nvSpPr>
        <p:spPr>
          <a:xfrm>
            <a:off x="3424020" y="2125527"/>
            <a:ext cx="229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Web scraping from Wikipedia</a:t>
            </a:r>
          </a:p>
        </p:txBody>
      </p:sp>
      <p:sp>
        <p:nvSpPr>
          <p:cNvPr id="1273" name="Google Shape;1273;p64"/>
          <p:cNvSpPr txBox="1">
            <a:spLocks noGrp="1"/>
          </p:cNvSpPr>
          <p:nvPr>
            <p:ph type="title" idx="5"/>
          </p:nvPr>
        </p:nvSpPr>
        <p:spPr>
          <a:xfrm>
            <a:off x="5938106" y="1817324"/>
            <a:ext cx="2701106" cy="435600"/>
          </a:xfrm>
          <a:prstGeom prst="rect">
            <a:avLst/>
          </a:prstGeom>
        </p:spPr>
        <p:txBody>
          <a:bodyPr spcFirstLastPara="1" wrap="square" lIns="91425" tIns="91425" rIns="91425" bIns="91425" anchor="t" anchorCtr="0">
            <a:noAutofit/>
          </a:bodyPr>
          <a:lstStyle/>
          <a:p>
            <a:r>
              <a:rPr lang="en-GB" dirty="0"/>
              <a:t>Median Household Income</a:t>
            </a:r>
          </a:p>
        </p:txBody>
      </p:sp>
      <p:sp>
        <p:nvSpPr>
          <p:cNvPr id="1274" name="Google Shape;1274;p64"/>
          <p:cNvSpPr txBox="1">
            <a:spLocks noGrp="1"/>
          </p:cNvSpPr>
          <p:nvPr>
            <p:ph type="subTitle" idx="6"/>
          </p:nvPr>
        </p:nvSpPr>
        <p:spPr>
          <a:xfrm>
            <a:off x="6140559" y="2375647"/>
            <a:ext cx="229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CASI</a:t>
            </a:r>
            <a:endParaRPr dirty="0"/>
          </a:p>
        </p:txBody>
      </p:sp>
      <p:sp>
        <p:nvSpPr>
          <p:cNvPr id="1275" name="Google Shape;1275;p64"/>
          <p:cNvSpPr txBox="1">
            <a:spLocks noGrp="1"/>
          </p:cNvSpPr>
          <p:nvPr>
            <p:ph type="title" idx="7"/>
          </p:nvPr>
        </p:nvSpPr>
        <p:spPr>
          <a:xfrm>
            <a:off x="2235873" y="3418013"/>
            <a:ext cx="2901807"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Number of Employees</a:t>
            </a:r>
            <a:endParaRPr dirty="0"/>
          </a:p>
        </p:txBody>
      </p:sp>
      <p:sp>
        <p:nvSpPr>
          <p:cNvPr id="1276" name="Google Shape;1276;p64"/>
          <p:cNvSpPr txBox="1">
            <a:spLocks noGrp="1"/>
          </p:cNvSpPr>
          <p:nvPr>
            <p:ph type="subTitle" idx="8"/>
          </p:nvPr>
        </p:nvSpPr>
        <p:spPr>
          <a:xfrm>
            <a:off x="2194198" y="3726056"/>
            <a:ext cx="2985156" cy="572700"/>
          </a:xfrm>
          <a:prstGeom prst="rect">
            <a:avLst/>
          </a:prstGeom>
        </p:spPr>
        <p:txBody>
          <a:bodyPr spcFirstLastPara="1" wrap="square" lIns="91425" tIns="91425" rIns="91425" bIns="91425" anchor="t" anchorCtr="0">
            <a:noAutofit/>
          </a:bodyPr>
          <a:lstStyle/>
          <a:p>
            <a:r>
              <a:rPr lang="en-GB" dirty="0"/>
              <a:t>Office for National Statistics (ONS)</a:t>
            </a:r>
          </a:p>
          <a:p>
            <a:pPr marL="0" lvl="0" indent="0" algn="ctr" rtl="0">
              <a:spcBef>
                <a:spcPts val="0"/>
              </a:spcBef>
              <a:spcAft>
                <a:spcPts val="0"/>
              </a:spcAft>
              <a:buNone/>
            </a:pPr>
            <a:endParaRPr dirty="0"/>
          </a:p>
        </p:txBody>
      </p:sp>
      <p:sp>
        <p:nvSpPr>
          <p:cNvPr id="1277" name="Google Shape;1277;p64"/>
          <p:cNvSpPr txBox="1">
            <a:spLocks noGrp="1"/>
          </p:cNvSpPr>
          <p:nvPr>
            <p:ph type="title" idx="9"/>
          </p:nvPr>
        </p:nvSpPr>
        <p:spPr>
          <a:xfrm>
            <a:off x="5201281" y="3418013"/>
            <a:ext cx="22962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Density </a:t>
            </a:r>
            <a:endParaRPr dirty="0"/>
          </a:p>
        </p:txBody>
      </p:sp>
      <p:sp>
        <p:nvSpPr>
          <p:cNvPr id="1278" name="Google Shape;1278;p64"/>
          <p:cNvSpPr txBox="1">
            <a:spLocks noGrp="1"/>
          </p:cNvSpPr>
          <p:nvPr>
            <p:ph type="subTitle" idx="13"/>
          </p:nvPr>
        </p:nvSpPr>
        <p:spPr>
          <a:xfrm>
            <a:off x="5201326" y="3735915"/>
            <a:ext cx="2296200" cy="572700"/>
          </a:xfrm>
          <a:prstGeom prst="rect">
            <a:avLst/>
          </a:prstGeom>
        </p:spPr>
        <p:txBody>
          <a:bodyPr spcFirstLastPara="1" wrap="square" lIns="91425" tIns="91425" rIns="91425" bIns="91425" anchor="t" anchorCtr="0">
            <a:noAutofit/>
          </a:bodyPr>
          <a:lstStyle/>
          <a:p>
            <a:pPr marL="0" lvl="0" indent="0"/>
            <a:r>
              <a:rPr lang="en-GB" dirty="0"/>
              <a:t>Wikipedia</a:t>
            </a:r>
          </a:p>
        </p:txBody>
      </p:sp>
      <p:sp>
        <p:nvSpPr>
          <p:cNvPr id="1281" name="Google Shape;1281;p64"/>
          <p:cNvSpPr/>
          <p:nvPr/>
        </p:nvSpPr>
        <p:spPr>
          <a:xfrm flipH="1">
            <a:off x="1646519" y="1405725"/>
            <a:ext cx="289666" cy="42626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C4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flipH="1">
            <a:off x="4427144" y="1405725"/>
            <a:ext cx="289666" cy="42626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4"/>
          <p:cNvSpPr/>
          <p:nvPr/>
        </p:nvSpPr>
        <p:spPr>
          <a:xfrm flipH="1">
            <a:off x="7137869" y="1405725"/>
            <a:ext cx="289666" cy="42626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flipH="1">
            <a:off x="3541943" y="2991750"/>
            <a:ext cx="289666" cy="42626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flipH="1">
            <a:off x="6204548" y="2991750"/>
            <a:ext cx="289666" cy="42626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0EF5-90FA-484D-9508-993C4A967BFA}"/>
              </a:ext>
            </a:extLst>
          </p:cNvPr>
          <p:cNvSpPr>
            <a:spLocks noGrp="1"/>
          </p:cNvSpPr>
          <p:nvPr>
            <p:ph type="title"/>
          </p:nvPr>
        </p:nvSpPr>
        <p:spPr/>
        <p:txBody>
          <a:bodyPr/>
          <a:lstStyle/>
          <a:p>
            <a:r>
              <a:rPr lang="en-US" dirty="0"/>
              <a:t>LONDON BOROUGHS</a:t>
            </a:r>
          </a:p>
        </p:txBody>
      </p:sp>
      <p:sp>
        <p:nvSpPr>
          <p:cNvPr id="4" name="Subtitle 2">
            <a:extLst>
              <a:ext uri="{FF2B5EF4-FFF2-40B4-BE49-F238E27FC236}">
                <a16:creationId xmlns:a16="http://schemas.microsoft.com/office/drawing/2014/main" id="{FAE05310-F716-3848-9C15-44BEF5DBC406}"/>
              </a:ext>
            </a:extLst>
          </p:cNvPr>
          <p:cNvSpPr txBox="1">
            <a:spLocks/>
          </p:cNvSpPr>
          <p:nvPr/>
        </p:nvSpPr>
        <p:spPr>
          <a:xfrm>
            <a:off x="3162925" y="4653600"/>
            <a:ext cx="5810400" cy="48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Antic Slab"/>
              <a:buChar char="●"/>
              <a:defRPr sz="1600" b="0" i="0" u="none" strike="noStrike" cap="none">
                <a:solidFill>
                  <a:schemeClr val="dk2"/>
                </a:solidFill>
                <a:latin typeface="Antic Slab"/>
                <a:ea typeface="Antic Slab"/>
                <a:cs typeface="Antic Slab"/>
                <a:sym typeface="Antic Slab"/>
              </a:defRPr>
            </a:lvl1pPr>
            <a:lvl2pPr marL="914400" marR="0" lvl="1" indent="-330200" algn="l" rtl="0">
              <a:lnSpc>
                <a:spcPct val="100000"/>
              </a:lnSpc>
              <a:spcBef>
                <a:spcPts val="0"/>
              </a:spcBef>
              <a:spcAft>
                <a:spcPts val="0"/>
              </a:spcAft>
              <a:buClr>
                <a:schemeClr val="dk2"/>
              </a:buClr>
              <a:buSzPts val="1600"/>
              <a:buFont typeface="Antic Slab"/>
              <a:buChar char="○"/>
              <a:defRPr sz="1600" b="0" i="0" u="none" strike="noStrike" cap="none">
                <a:solidFill>
                  <a:schemeClr val="dk2"/>
                </a:solidFill>
                <a:latin typeface="Antic Slab"/>
                <a:ea typeface="Antic Slab"/>
                <a:cs typeface="Antic Slab"/>
                <a:sym typeface="Antic Slab"/>
              </a:defRPr>
            </a:lvl2pPr>
            <a:lvl3pPr marL="1371600" marR="0" lvl="2" indent="-330200" algn="l" rtl="0">
              <a:lnSpc>
                <a:spcPct val="100000"/>
              </a:lnSpc>
              <a:spcBef>
                <a:spcPts val="0"/>
              </a:spcBef>
              <a:spcAft>
                <a:spcPts val="0"/>
              </a:spcAft>
              <a:buClr>
                <a:schemeClr val="dk2"/>
              </a:buClr>
              <a:buSzPts val="1600"/>
              <a:buFont typeface="Antic Slab"/>
              <a:buChar char="■"/>
              <a:defRPr sz="1600" b="0" i="0" u="none" strike="noStrike" cap="none">
                <a:solidFill>
                  <a:schemeClr val="dk2"/>
                </a:solidFill>
                <a:latin typeface="Antic Slab"/>
                <a:ea typeface="Antic Slab"/>
                <a:cs typeface="Antic Slab"/>
                <a:sym typeface="Antic Slab"/>
              </a:defRPr>
            </a:lvl3pPr>
            <a:lvl4pPr marL="1828800" marR="0" lvl="3" indent="-330200" algn="l" rtl="0">
              <a:lnSpc>
                <a:spcPct val="100000"/>
              </a:lnSpc>
              <a:spcBef>
                <a:spcPts val="0"/>
              </a:spcBef>
              <a:spcAft>
                <a:spcPts val="0"/>
              </a:spcAft>
              <a:buClr>
                <a:schemeClr val="dk2"/>
              </a:buClr>
              <a:buSzPts val="1600"/>
              <a:buFont typeface="Antic Slab"/>
              <a:buChar char="●"/>
              <a:defRPr sz="1600" b="0" i="0" u="none" strike="noStrike" cap="none">
                <a:solidFill>
                  <a:schemeClr val="dk2"/>
                </a:solidFill>
                <a:latin typeface="Antic Slab"/>
                <a:ea typeface="Antic Slab"/>
                <a:cs typeface="Antic Slab"/>
                <a:sym typeface="Antic Slab"/>
              </a:defRPr>
            </a:lvl4pPr>
            <a:lvl5pPr marL="2286000" marR="0" lvl="4" indent="-330200" algn="l" rtl="0">
              <a:lnSpc>
                <a:spcPct val="100000"/>
              </a:lnSpc>
              <a:spcBef>
                <a:spcPts val="0"/>
              </a:spcBef>
              <a:spcAft>
                <a:spcPts val="0"/>
              </a:spcAft>
              <a:buClr>
                <a:schemeClr val="dk2"/>
              </a:buClr>
              <a:buSzPts val="1600"/>
              <a:buFont typeface="Antic Slab"/>
              <a:buChar char="○"/>
              <a:defRPr sz="1600" b="0" i="0" u="none" strike="noStrike" cap="none">
                <a:solidFill>
                  <a:schemeClr val="dk2"/>
                </a:solidFill>
                <a:latin typeface="Antic Slab"/>
                <a:ea typeface="Antic Slab"/>
                <a:cs typeface="Antic Slab"/>
                <a:sym typeface="Antic Slab"/>
              </a:defRPr>
            </a:lvl5pPr>
            <a:lvl6pPr marL="2743200" marR="0" lvl="5" indent="-330200" algn="l" rtl="0">
              <a:lnSpc>
                <a:spcPct val="100000"/>
              </a:lnSpc>
              <a:spcBef>
                <a:spcPts val="0"/>
              </a:spcBef>
              <a:spcAft>
                <a:spcPts val="0"/>
              </a:spcAft>
              <a:buClr>
                <a:schemeClr val="dk2"/>
              </a:buClr>
              <a:buSzPts val="1600"/>
              <a:buFont typeface="Antic Slab"/>
              <a:buChar char="■"/>
              <a:defRPr sz="1600" b="0" i="0" u="none" strike="noStrike" cap="none">
                <a:solidFill>
                  <a:schemeClr val="dk2"/>
                </a:solidFill>
                <a:latin typeface="Antic Slab"/>
                <a:ea typeface="Antic Slab"/>
                <a:cs typeface="Antic Slab"/>
                <a:sym typeface="Antic Slab"/>
              </a:defRPr>
            </a:lvl6pPr>
            <a:lvl7pPr marL="3200400" marR="0" lvl="6" indent="-330200" algn="l" rtl="0">
              <a:lnSpc>
                <a:spcPct val="100000"/>
              </a:lnSpc>
              <a:spcBef>
                <a:spcPts val="0"/>
              </a:spcBef>
              <a:spcAft>
                <a:spcPts val="0"/>
              </a:spcAft>
              <a:buClr>
                <a:schemeClr val="dk2"/>
              </a:buClr>
              <a:buSzPts val="1600"/>
              <a:buFont typeface="Antic Slab"/>
              <a:buChar char="●"/>
              <a:defRPr sz="1600" b="0" i="0" u="none" strike="noStrike" cap="none">
                <a:solidFill>
                  <a:schemeClr val="dk2"/>
                </a:solidFill>
                <a:latin typeface="Antic Slab"/>
                <a:ea typeface="Antic Slab"/>
                <a:cs typeface="Antic Slab"/>
                <a:sym typeface="Antic Slab"/>
              </a:defRPr>
            </a:lvl7pPr>
            <a:lvl8pPr marL="3657600" marR="0" lvl="7" indent="-330200" algn="l" rtl="0">
              <a:lnSpc>
                <a:spcPct val="100000"/>
              </a:lnSpc>
              <a:spcBef>
                <a:spcPts val="0"/>
              </a:spcBef>
              <a:spcAft>
                <a:spcPts val="0"/>
              </a:spcAft>
              <a:buClr>
                <a:schemeClr val="dk2"/>
              </a:buClr>
              <a:buSzPts val="1600"/>
              <a:buFont typeface="Antic Slab"/>
              <a:buChar char="○"/>
              <a:defRPr sz="1600" b="0" i="0" u="none" strike="noStrike" cap="none">
                <a:solidFill>
                  <a:schemeClr val="dk2"/>
                </a:solidFill>
                <a:latin typeface="Antic Slab"/>
                <a:ea typeface="Antic Slab"/>
                <a:cs typeface="Antic Slab"/>
                <a:sym typeface="Antic Slab"/>
              </a:defRPr>
            </a:lvl8pPr>
            <a:lvl9pPr marL="4114800" marR="0" lvl="8" indent="-330200" algn="l" rtl="0">
              <a:lnSpc>
                <a:spcPct val="100000"/>
              </a:lnSpc>
              <a:spcBef>
                <a:spcPts val="0"/>
              </a:spcBef>
              <a:spcAft>
                <a:spcPts val="0"/>
              </a:spcAft>
              <a:buClr>
                <a:schemeClr val="dk2"/>
              </a:buClr>
              <a:buSzPts val="1600"/>
              <a:buFont typeface="Antic Slab"/>
              <a:buChar char="■"/>
              <a:defRPr sz="1600" b="0" i="0" u="none" strike="noStrike" cap="none">
                <a:solidFill>
                  <a:schemeClr val="dk2"/>
                </a:solidFill>
                <a:latin typeface="Antic Slab"/>
                <a:ea typeface="Antic Slab"/>
                <a:cs typeface="Antic Slab"/>
                <a:sym typeface="Antic Slab"/>
              </a:defRPr>
            </a:lvl9pPr>
          </a:lstStyle>
          <a:p>
            <a:pPr marL="127000" indent="0">
              <a:buNone/>
            </a:pPr>
            <a:r>
              <a:rPr lang="en-US" sz="1200" dirty="0"/>
              <a:t>[Source]:https://hidden-</a:t>
            </a:r>
            <a:r>
              <a:rPr lang="en-US" sz="1200" dirty="0" err="1"/>
              <a:t>london.com</a:t>
            </a:r>
            <a:r>
              <a:rPr lang="en-US" sz="1200" dirty="0"/>
              <a:t>/miscellany/</a:t>
            </a:r>
            <a:r>
              <a:rPr lang="en-US" sz="1200" dirty="0" err="1"/>
              <a:t>london</a:t>
            </a:r>
            <a:r>
              <a:rPr lang="en-US" sz="1200" dirty="0"/>
              <a:t>-boroughs-map/</a:t>
            </a:r>
          </a:p>
        </p:txBody>
      </p:sp>
      <p:grpSp>
        <p:nvGrpSpPr>
          <p:cNvPr id="7" name="Group 6">
            <a:extLst>
              <a:ext uri="{FF2B5EF4-FFF2-40B4-BE49-F238E27FC236}">
                <a16:creationId xmlns:a16="http://schemas.microsoft.com/office/drawing/2014/main" id="{B1D0F1D4-E907-CE48-8F29-BAFA75826A92}"/>
              </a:ext>
            </a:extLst>
          </p:cNvPr>
          <p:cNvGrpSpPr/>
          <p:nvPr/>
        </p:nvGrpSpPr>
        <p:grpSpPr>
          <a:xfrm>
            <a:off x="1722610" y="825850"/>
            <a:ext cx="5698730" cy="4212771"/>
            <a:chOff x="1722610" y="685779"/>
            <a:chExt cx="5698730" cy="4212771"/>
          </a:xfrm>
        </p:grpSpPr>
        <p:pic>
          <p:nvPicPr>
            <p:cNvPr id="5" name="Picture 4" descr="Chart&#10;&#10;Description automatically generated">
              <a:extLst>
                <a:ext uri="{FF2B5EF4-FFF2-40B4-BE49-F238E27FC236}">
                  <a16:creationId xmlns:a16="http://schemas.microsoft.com/office/drawing/2014/main" id="{A8C7FBCD-DB5B-7E48-8618-104B3781B9B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455" b="95091" l="7258" r="90995">
                          <a14:foregroundMark x1="50403" y1="7636" x2="50403" y2="7636"/>
                          <a14:foregroundMark x1="90995" y1="34909" x2="90995" y2="34909"/>
                          <a14:foregroundMark x1="67473" y1="92182" x2="67473" y2="92182"/>
                          <a14:foregroundMark x1="48925" y1="93818" x2="48925" y2="93818"/>
                          <a14:foregroundMark x1="68414" y1="95091" x2="68414" y2="95091"/>
                          <a14:foregroundMark x1="8737" y1="54909" x2="8737" y2="54909"/>
                          <a14:foregroundMark x1="7258" y1="90727" x2="7258" y2="90727"/>
                          <a14:foregroundMark x1="7796" y1="94364" x2="7796" y2="94364"/>
                          <a14:backgroundMark x1="21505" y1="91818" x2="21505" y2="91818"/>
                          <a14:backgroundMark x1="21102" y1="93091" x2="22177" y2="91636"/>
                        </a14:backgroundRemoval>
                      </a14:imgEffect>
                    </a14:imgLayer>
                  </a14:imgProps>
                </a:ext>
              </a:extLst>
            </a:blip>
            <a:stretch>
              <a:fillRect/>
            </a:stretch>
          </p:blipFill>
          <p:spPr>
            <a:xfrm>
              <a:off x="1722610" y="685779"/>
              <a:ext cx="5698730" cy="4212771"/>
            </a:xfrm>
            <a:prstGeom prst="rect">
              <a:avLst/>
            </a:prstGeom>
          </p:spPr>
        </p:pic>
        <p:sp>
          <p:nvSpPr>
            <p:cNvPr id="6" name="TextBox 5">
              <a:extLst>
                <a:ext uri="{FF2B5EF4-FFF2-40B4-BE49-F238E27FC236}">
                  <a16:creationId xmlns:a16="http://schemas.microsoft.com/office/drawing/2014/main" id="{53BF3F3C-1689-C24C-A858-80C7742A7B8D}"/>
                </a:ext>
              </a:extLst>
            </p:cNvPr>
            <p:cNvSpPr txBox="1"/>
            <p:nvPr/>
          </p:nvSpPr>
          <p:spPr>
            <a:xfrm>
              <a:off x="2168020" y="4411675"/>
              <a:ext cx="1390919" cy="338554"/>
            </a:xfrm>
            <a:prstGeom prst="rect">
              <a:avLst/>
            </a:prstGeom>
            <a:noFill/>
          </p:spPr>
          <p:txBody>
            <a:bodyPr wrap="square" rtlCol="0">
              <a:spAutoFit/>
            </a:bodyPr>
            <a:lstStyle/>
            <a:p>
              <a:r>
                <a:rPr lang="en-GB" sz="800" dirty="0"/>
                <a:t>Hammersmith &amp; Fulham</a:t>
              </a:r>
            </a:p>
            <a:p>
              <a:r>
                <a:rPr lang="en-GB" sz="800" dirty="0"/>
                <a:t>Kensington and Chelsea</a:t>
              </a:r>
              <a:endParaRPr lang="en-US" sz="800" dirty="0"/>
            </a:p>
          </p:txBody>
        </p:sp>
      </p:grpSp>
    </p:spTree>
    <p:extLst>
      <p:ext uri="{BB962C8B-B14F-4D97-AF65-F5344CB8AC3E}">
        <p14:creationId xmlns:p14="http://schemas.microsoft.com/office/powerpoint/2010/main" val="51114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0"/>
        <p:cNvGrpSpPr/>
        <p:nvPr/>
      </p:nvGrpSpPr>
      <p:grpSpPr>
        <a:xfrm>
          <a:off x="0" y="0"/>
          <a:ext cx="0" cy="0"/>
          <a:chOff x="0" y="0"/>
          <a:chExt cx="0" cy="0"/>
        </a:xfrm>
      </p:grpSpPr>
      <p:sp>
        <p:nvSpPr>
          <p:cNvPr id="421" name="Google Shape;421;p49"/>
          <p:cNvSpPr/>
          <p:nvPr/>
        </p:nvSpPr>
        <p:spPr>
          <a:xfrm>
            <a:off x="5862675" y="2225100"/>
            <a:ext cx="2694300" cy="2502300"/>
          </a:xfrm>
          <a:prstGeom prst="roundRect">
            <a:avLst>
              <a:gd name="adj" fmla="val 57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txBox="1">
            <a:spLocks noGrp="1"/>
          </p:cNvSpPr>
          <p:nvPr>
            <p:ph type="title"/>
          </p:nvPr>
        </p:nvSpPr>
        <p:spPr>
          <a:xfrm>
            <a:off x="5780525" y="2348725"/>
            <a:ext cx="2428200" cy="22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a:t>
            </a:r>
            <a:r>
              <a:rPr lang="en">
                <a:solidFill>
                  <a:schemeClr val="accent1"/>
                </a:solidFill>
              </a:rPr>
              <a:t>WORTH</a:t>
            </a:r>
            <a:r>
              <a:rPr lang="en"/>
              <a:t>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a:t>
            </a:r>
            <a:r>
              <a:rPr lang="en">
                <a:solidFill>
                  <a:schemeClr val="accent1"/>
                </a:solidFill>
              </a:rPr>
              <a:t>WHERE</a:t>
            </a:r>
            <a:r>
              <a:rPr lang="en"/>
              <a:t>?</a:t>
            </a:r>
            <a:endParaRPr/>
          </a:p>
        </p:txBody>
      </p:sp>
      <p:grpSp>
        <p:nvGrpSpPr>
          <p:cNvPr id="428" name="Google Shape;428;p50"/>
          <p:cNvGrpSpPr/>
          <p:nvPr/>
        </p:nvGrpSpPr>
        <p:grpSpPr>
          <a:xfrm>
            <a:off x="2656825" y="1411667"/>
            <a:ext cx="5767222" cy="3192280"/>
            <a:chOff x="2654821" y="2311071"/>
            <a:chExt cx="2279715" cy="1262120"/>
          </a:xfrm>
        </p:grpSpPr>
        <p:grpSp>
          <p:nvGrpSpPr>
            <p:cNvPr id="429" name="Google Shape;429;p50"/>
            <p:cNvGrpSpPr/>
            <p:nvPr/>
          </p:nvGrpSpPr>
          <p:grpSpPr>
            <a:xfrm>
              <a:off x="4034269" y="2840745"/>
              <a:ext cx="40212" cy="36437"/>
              <a:chOff x="4293400" y="2574725"/>
              <a:chExt cx="84425" cy="80100"/>
            </a:xfrm>
          </p:grpSpPr>
          <p:sp>
            <p:nvSpPr>
              <p:cNvPr id="430" name="Google Shape;430;p5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sp>
          <p:sp>
            <p:nvSpPr>
              <p:cNvPr id="431" name="Google Shape;431;p5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50"/>
            <p:cNvGrpSpPr/>
            <p:nvPr/>
          </p:nvGrpSpPr>
          <p:grpSpPr>
            <a:xfrm>
              <a:off x="3894606" y="2334874"/>
              <a:ext cx="913198" cy="518984"/>
              <a:chOff x="4000175" y="1462675"/>
              <a:chExt cx="1917275" cy="1140875"/>
            </a:xfrm>
          </p:grpSpPr>
          <p:sp>
            <p:nvSpPr>
              <p:cNvPr id="433" name="Google Shape;433;p5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sp>
          <p:grpSp>
            <p:nvGrpSpPr>
              <p:cNvPr id="434" name="Google Shape;434;p50"/>
              <p:cNvGrpSpPr/>
              <p:nvPr/>
            </p:nvGrpSpPr>
            <p:grpSpPr>
              <a:xfrm>
                <a:off x="4000175" y="1462675"/>
                <a:ext cx="1917275" cy="1140875"/>
                <a:chOff x="4000175" y="1462675"/>
                <a:chExt cx="1917275" cy="1140875"/>
              </a:xfrm>
            </p:grpSpPr>
            <p:sp>
              <p:nvSpPr>
                <p:cNvPr id="435" name="Google Shape;435;p5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sp>
            <p:sp>
              <p:nvSpPr>
                <p:cNvPr id="436" name="Google Shape;436;p5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0" name="Google Shape;440;p5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 name="Google Shape;441;p50"/>
            <p:cNvGrpSpPr/>
            <p:nvPr/>
          </p:nvGrpSpPr>
          <p:grpSpPr>
            <a:xfrm>
              <a:off x="3875768" y="2846704"/>
              <a:ext cx="44796" cy="47366"/>
              <a:chOff x="3960625" y="2587825"/>
              <a:chExt cx="94050" cy="104125"/>
            </a:xfrm>
          </p:grpSpPr>
          <p:sp>
            <p:nvSpPr>
              <p:cNvPr id="442" name="Google Shape;442;p5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sp>
          <p:sp>
            <p:nvSpPr>
              <p:cNvPr id="443" name="Google Shape;443;p5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50"/>
            <p:cNvGrpSpPr/>
            <p:nvPr/>
          </p:nvGrpSpPr>
          <p:grpSpPr>
            <a:xfrm>
              <a:off x="3782759" y="2807162"/>
              <a:ext cx="82686" cy="85487"/>
              <a:chOff x="3765350" y="2500900"/>
              <a:chExt cx="173600" cy="187925"/>
            </a:xfrm>
          </p:grpSpPr>
          <p:sp>
            <p:nvSpPr>
              <p:cNvPr id="445" name="Google Shape;445;p5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sp>
          <p:sp>
            <p:nvSpPr>
              <p:cNvPr id="446" name="Google Shape;446;p5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50"/>
            <p:cNvGrpSpPr/>
            <p:nvPr/>
          </p:nvGrpSpPr>
          <p:grpSpPr>
            <a:xfrm>
              <a:off x="3775674" y="2798496"/>
              <a:ext cx="40545" cy="23564"/>
              <a:chOff x="3750475" y="2481850"/>
              <a:chExt cx="85125" cy="51800"/>
            </a:xfrm>
          </p:grpSpPr>
          <p:sp>
            <p:nvSpPr>
              <p:cNvPr id="452" name="Google Shape;452;p5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sp>
        </p:grpSp>
        <p:grpSp>
          <p:nvGrpSpPr>
            <p:cNvPr id="454" name="Google Shape;454;p50"/>
            <p:cNvGrpSpPr/>
            <p:nvPr/>
          </p:nvGrpSpPr>
          <p:grpSpPr>
            <a:xfrm>
              <a:off x="3716946" y="2776024"/>
              <a:ext cx="81971" cy="76912"/>
              <a:chOff x="3627175" y="2432450"/>
              <a:chExt cx="172100" cy="169075"/>
            </a:xfrm>
          </p:grpSpPr>
          <p:sp>
            <p:nvSpPr>
              <p:cNvPr id="455" name="Google Shape;455;p5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a:noFill/>
              </a:ln>
            </p:spPr>
          </p:sp>
          <p:sp>
            <p:nvSpPr>
              <p:cNvPr id="457" name="Google Shape;457;p5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sp>
        </p:grpSp>
        <p:grpSp>
          <p:nvGrpSpPr>
            <p:cNvPr id="458" name="Google Shape;458;p50"/>
            <p:cNvGrpSpPr/>
            <p:nvPr/>
          </p:nvGrpSpPr>
          <p:grpSpPr>
            <a:xfrm>
              <a:off x="3685682" y="2845624"/>
              <a:ext cx="29311" cy="45055"/>
              <a:chOff x="3561536" y="2585450"/>
              <a:chExt cx="61539" cy="99045"/>
            </a:xfrm>
          </p:grpSpPr>
          <p:sp>
            <p:nvSpPr>
              <p:cNvPr id="459" name="Google Shape;459;p5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sp>
        </p:grpSp>
        <p:grpSp>
          <p:nvGrpSpPr>
            <p:cNvPr id="461" name="Google Shape;461;p50"/>
            <p:cNvGrpSpPr/>
            <p:nvPr/>
          </p:nvGrpSpPr>
          <p:grpSpPr>
            <a:xfrm>
              <a:off x="3849905" y="2572252"/>
              <a:ext cx="74339" cy="119559"/>
              <a:chOff x="3906325" y="1984500"/>
              <a:chExt cx="156075" cy="262825"/>
            </a:xfrm>
          </p:grpSpPr>
          <p:sp>
            <p:nvSpPr>
              <p:cNvPr id="462" name="Google Shape;462;p5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sp>
          <p:sp>
            <p:nvSpPr>
              <p:cNvPr id="463" name="Google Shape;463;p5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50"/>
            <p:cNvGrpSpPr/>
            <p:nvPr/>
          </p:nvGrpSpPr>
          <p:grpSpPr>
            <a:xfrm>
              <a:off x="2654821" y="2414345"/>
              <a:ext cx="667570" cy="558731"/>
              <a:chOff x="1397225" y="1637375"/>
              <a:chExt cx="1401575" cy="1228250"/>
            </a:xfrm>
          </p:grpSpPr>
          <p:sp>
            <p:nvSpPr>
              <p:cNvPr id="465" name="Google Shape;465;p5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2"/>
              </a:solidFill>
              <a:ln>
                <a:noFill/>
              </a:ln>
            </p:spPr>
          </p:sp>
          <p:grpSp>
            <p:nvGrpSpPr>
              <p:cNvPr id="466" name="Google Shape;466;p50"/>
              <p:cNvGrpSpPr/>
              <p:nvPr/>
            </p:nvGrpSpPr>
            <p:grpSpPr>
              <a:xfrm>
                <a:off x="1397225" y="1637375"/>
                <a:ext cx="1398775" cy="1228250"/>
                <a:chOff x="1397225" y="1637375"/>
                <a:chExt cx="1398775" cy="1228250"/>
              </a:xfrm>
            </p:grpSpPr>
            <p:sp>
              <p:nvSpPr>
                <p:cNvPr id="467" name="Google Shape;467;p5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50"/>
            <p:cNvGrpSpPr/>
            <p:nvPr/>
          </p:nvGrpSpPr>
          <p:grpSpPr>
            <a:xfrm>
              <a:off x="3230417" y="3103734"/>
              <a:ext cx="282982" cy="280332"/>
              <a:chOff x="2605700" y="3152850"/>
              <a:chExt cx="594125" cy="616250"/>
            </a:xfrm>
          </p:grpSpPr>
          <p:sp>
            <p:nvSpPr>
              <p:cNvPr id="470" name="Google Shape;470;p5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sp>
          <p:sp>
            <p:nvSpPr>
              <p:cNvPr id="471" name="Google Shape;471;p5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72" name="Google Shape;472;p50"/>
            <p:cNvGrpSpPr/>
            <p:nvPr/>
          </p:nvGrpSpPr>
          <p:grpSpPr>
            <a:xfrm>
              <a:off x="3265985" y="3226989"/>
              <a:ext cx="87151" cy="346202"/>
              <a:chOff x="2680375" y="3423800"/>
              <a:chExt cx="182975" cy="761050"/>
            </a:xfrm>
          </p:grpSpPr>
          <p:sp>
            <p:nvSpPr>
              <p:cNvPr id="473" name="Google Shape;473;p5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sp>
          <p:sp>
            <p:nvSpPr>
              <p:cNvPr id="474" name="Google Shape;474;p5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50"/>
            <p:cNvGrpSpPr/>
            <p:nvPr/>
          </p:nvGrpSpPr>
          <p:grpSpPr>
            <a:xfrm>
              <a:off x="3855466" y="3289811"/>
              <a:ext cx="112514" cy="94210"/>
              <a:chOff x="3918000" y="3561900"/>
              <a:chExt cx="236225" cy="207100"/>
            </a:xfrm>
          </p:grpSpPr>
          <p:sp>
            <p:nvSpPr>
              <p:cNvPr id="476" name="Google Shape;476;p5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sp>
          <p:sp>
            <p:nvSpPr>
              <p:cNvPr id="477" name="Google Shape;477;p5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5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81" name="Google Shape;481;p50"/>
            <p:cNvGrpSpPr/>
            <p:nvPr/>
          </p:nvGrpSpPr>
          <p:grpSpPr>
            <a:xfrm>
              <a:off x="2905224" y="2311071"/>
              <a:ext cx="596721" cy="528992"/>
              <a:chOff x="1922950" y="1410350"/>
              <a:chExt cx="1252825" cy="1162875"/>
            </a:xfrm>
          </p:grpSpPr>
          <p:sp>
            <p:nvSpPr>
              <p:cNvPr id="482" name="Google Shape;482;p5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98" name="Google Shape;498;p5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18" name="Google Shape;518;p5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19" name="Google Shape;519;p5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50"/>
            <p:cNvGrpSpPr/>
            <p:nvPr/>
          </p:nvGrpSpPr>
          <p:grpSpPr>
            <a:xfrm>
              <a:off x="3280929" y="3294542"/>
              <a:ext cx="109894" cy="272224"/>
              <a:chOff x="2711750" y="3572300"/>
              <a:chExt cx="230725" cy="598425"/>
            </a:xfrm>
          </p:grpSpPr>
          <p:sp>
            <p:nvSpPr>
              <p:cNvPr id="521" name="Google Shape;521;p5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5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50"/>
            <p:cNvGrpSpPr/>
            <p:nvPr/>
          </p:nvGrpSpPr>
          <p:grpSpPr>
            <a:xfrm>
              <a:off x="3790439" y="2408636"/>
              <a:ext cx="73017" cy="75684"/>
              <a:chOff x="3781475" y="1624825"/>
              <a:chExt cx="153300" cy="166375"/>
            </a:xfrm>
          </p:grpSpPr>
          <p:sp>
            <p:nvSpPr>
              <p:cNvPr id="525" name="Google Shape;525;p5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5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50"/>
            <p:cNvGrpSpPr/>
            <p:nvPr/>
          </p:nvGrpSpPr>
          <p:grpSpPr>
            <a:xfrm>
              <a:off x="4403342" y="3107749"/>
              <a:ext cx="316680" cy="101374"/>
              <a:chOff x="5068275" y="3161675"/>
              <a:chExt cx="664875" cy="222850"/>
            </a:xfrm>
          </p:grpSpPr>
          <p:sp>
            <p:nvSpPr>
              <p:cNvPr id="537" name="Google Shape;537;p5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5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0"/>
            <p:cNvGrpSpPr/>
            <p:nvPr/>
          </p:nvGrpSpPr>
          <p:grpSpPr>
            <a:xfrm>
              <a:off x="3697513" y="2707266"/>
              <a:ext cx="59549" cy="79733"/>
              <a:chOff x="3586375" y="2281300"/>
              <a:chExt cx="125025" cy="175275"/>
            </a:xfrm>
          </p:grpSpPr>
          <p:sp>
            <p:nvSpPr>
              <p:cNvPr id="571" name="Google Shape;571;p5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5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50"/>
            <p:cNvGrpSpPr/>
            <p:nvPr/>
          </p:nvGrpSpPr>
          <p:grpSpPr>
            <a:xfrm>
              <a:off x="4513224" y="3221724"/>
              <a:ext cx="274563" cy="280321"/>
              <a:chOff x="5298975" y="3412225"/>
              <a:chExt cx="576450" cy="616225"/>
            </a:xfrm>
          </p:grpSpPr>
          <p:sp>
            <p:nvSpPr>
              <p:cNvPr id="575" name="Google Shape;575;p5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76" name="Google Shape;576;p5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50"/>
            <p:cNvGrpSpPr/>
            <p:nvPr/>
          </p:nvGrpSpPr>
          <p:grpSpPr>
            <a:xfrm>
              <a:off x="4824403" y="3421846"/>
              <a:ext cx="110132" cy="130647"/>
              <a:chOff x="5952300" y="3852150"/>
              <a:chExt cx="231225" cy="287200"/>
            </a:xfrm>
          </p:grpSpPr>
          <p:sp>
            <p:nvSpPr>
              <p:cNvPr id="578" name="Google Shape;578;p5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5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0"/>
            <p:cNvGrpSpPr/>
            <p:nvPr/>
          </p:nvGrpSpPr>
          <p:grpSpPr>
            <a:xfrm>
              <a:off x="4295710" y="3079670"/>
              <a:ext cx="14968" cy="27135"/>
              <a:chOff x="4842300" y="3099950"/>
              <a:chExt cx="31425" cy="59650"/>
            </a:xfrm>
          </p:grpSpPr>
          <p:sp>
            <p:nvSpPr>
              <p:cNvPr id="589" name="Google Shape;589;p5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5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0"/>
            <p:cNvGrpSpPr/>
            <p:nvPr/>
          </p:nvGrpSpPr>
          <p:grpSpPr>
            <a:xfrm>
              <a:off x="3831056" y="2816010"/>
              <a:ext cx="37378" cy="27612"/>
              <a:chOff x="3866750" y="2520350"/>
              <a:chExt cx="78475" cy="60700"/>
            </a:xfrm>
          </p:grpSpPr>
          <p:sp>
            <p:nvSpPr>
              <p:cNvPr id="602" name="Google Shape;602;p5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5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23" name="Google Shape;623;p5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35" name="Google Shape;635;p5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50"/>
            <p:cNvGrpSpPr/>
            <p:nvPr/>
          </p:nvGrpSpPr>
          <p:grpSpPr>
            <a:xfrm>
              <a:off x="3632736" y="3051591"/>
              <a:ext cx="63288" cy="45217"/>
              <a:chOff x="3450375" y="3038225"/>
              <a:chExt cx="132875" cy="99400"/>
            </a:xfrm>
          </p:grpSpPr>
          <p:sp>
            <p:nvSpPr>
              <p:cNvPr id="649" name="Google Shape;649;p5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5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60" name="Google Shape;660;p5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0" name="Google Shape;670;p5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76" name="Google Shape;676;p5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50"/>
          <p:cNvGrpSpPr/>
          <p:nvPr/>
        </p:nvGrpSpPr>
        <p:grpSpPr>
          <a:xfrm>
            <a:off x="3267001" y="2664836"/>
            <a:ext cx="372551" cy="367479"/>
            <a:chOff x="2084100" y="4400250"/>
            <a:chExt cx="486550" cy="479925"/>
          </a:xfrm>
        </p:grpSpPr>
        <p:sp>
          <p:nvSpPr>
            <p:cNvPr id="687" name="Google Shape;687;p5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5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5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 name="Google Shape;690;p5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 name="Google Shape;691;p5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5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 name="Google Shape;693;p50"/>
          <p:cNvGrpSpPr/>
          <p:nvPr/>
        </p:nvGrpSpPr>
        <p:grpSpPr>
          <a:xfrm>
            <a:off x="4212070" y="3592052"/>
            <a:ext cx="372551" cy="367479"/>
            <a:chOff x="2084100" y="4400250"/>
            <a:chExt cx="486550" cy="479925"/>
          </a:xfrm>
        </p:grpSpPr>
        <p:sp>
          <p:nvSpPr>
            <p:cNvPr id="694" name="Google Shape;694;p5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 name="Google Shape;695;p5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 name="Google Shape;696;p5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5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5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5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 name="Google Shape;700;p50"/>
          <p:cNvGrpSpPr/>
          <p:nvPr/>
        </p:nvGrpSpPr>
        <p:grpSpPr>
          <a:xfrm>
            <a:off x="5557928" y="3862669"/>
            <a:ext cx="372551" cy="367479"/>
            <a:chOff x="2084100" y="4400250"/>
            <a:chExt cx="486550" cy="479925"/>
          </a:xfrm>
        </p:grpSpPr>
        <p:sp>
          <p:nvSpPr>
            <p:cNvPr id="701" name="Google Shape;701;p5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 name="Google Shape;702;p5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 name="Google Shape;703;p5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 name="Google Shape;704;p5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 name="Google Shape;705;p5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 name="Google Shape;706;p5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 name="Google Shape;707;p50"/>
          <p:cNvGrpSpPr/>
          <p:nvPr/>
        </p:nvGrpSpPr>
        <p:grpSpPr>
          <a:xfrm>
            <a:off x="7409814" y="3959535"/>
            <a:ext cx="372551" cy="367479"/>
            <a:chOff x="2084100" y="4400250"/>
            <a:chExt cx="486550" cy="479925"/>
          </a:xfrm>
        </p:grpSpPr>
        <p:sp>
          <p:nvSpPr>
            <p:cNvPr id="708" name="Google Shape;708;p5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 name="Google Shape;709;p5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 name="Google Shape;710;p5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 name="Google Shape;711;p5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5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 name="Google Shape;713;p5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 name="Google Shape;714;p50"/>
          <p:cNvGrpSpPr/>
          <p:nvPr/>
        </p:nvGrpSpPr>
        <p:grpSpPr>
          <a:xfrm>
            <a:off x="6565092" y="3045409"/>
            <a:ext cx="372551" cy="367479"/>
            <a:chOff x="2084100" y="4400250"/>
            <a:chExt cx="486550" cy="479925"/>
          </a:xfrm>
        </p:grpSpPr>
        <p:sp>
          <p:nvSpPr>
            <p:cNvPr id="715" name="Google Shape;715;p5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5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5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5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 name="Google Shape;719;p5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 name="Google Shape;720;p5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1" name="Google Shape;721;p50"/>
          <p:cNvSpPr txBox="1"/>
          <p:nvPr/>
        </p:nvSpPr>
        <p:spPr>
          <a:xfrm>
            <a:off x="720000" y="3593350"/>
            <a:ext cx="1936800" cy="7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Despite being red, Mars is actually a cold place</a:t>
            </a:r>
            <a:endParaRPr sz="1600">
              <a:solidFill>
                <a:schemeClr val="dk2"/>
              </a:solidFill>
              <a:latin typeface="Antic Slab"/>
              <a:ea typeface="Antic Slab"/>
              <a:cs typeface="Antic Slab"/>
              <a:sym typeface="Antic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52"/>
          <p:cNvSpPr txBox="1">
            <a:spLocks noGrp="1"/>
          </p:cNvSpPr>
          <p:nvPr>
            <p:ph type="title"/>
          </p:nvPr>
        </p:nvSpPr>
        <p:spPr>
          <a:xfrm>
            <a:off x="3448725" y="898175"/>
            <a:ext cx="4975200" cy="74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333,000.00</a:t>
            </a:r>
            <a:endParaRPr/>
          </a:p>
        </p:txBody>
      </p:sp>
      <p:sp>
        <p:nvSpPr>
          <p:cNvPr id="733" name="Google Shape;733;p52"/>
          <p:cNvSpPr txBox="1">
            <a:spLocks noGrp="1"/>
          </p:cNvSpPr>
          <p:nvPr>
            <p:ph type="subTitle" idx="1"/>
          </p:nvPr>
        </p:nvSpPr>
        <p:spPr>
          <a:xfrm>
            <a:off x="3448725" y="1562575"/>
            <a:ext cx="4975200" cy="35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earths is the Sun’s mass</a:t>
            </a:r>
            <a:endParaRPr/>
          </a:p>
        </p:txBody>
      </p:sp>
      <p:sp>
        <p:nvSpPr>
          <p:cNvPr id="734" name="Google Shape;734;p52"/>
          <p:cNvSpPr txBox="1">
            <a:spLocks noGrp="1"/>
          </p:cNvSpPr>
          <p:nvPr>
            <p:ph type="title" idx="2"/>
          </p:nvPr>
        </p:nvSpPr>
        <p:spPr>
          <a:xfrm>
            <a:off x="3448725" y="2148986"/>
            <a:ext cx="4975200" cy="74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24h 37m 23s</a:t>
            </a:r>
            <a:endParaRPr/>
          </a:p>
        </p:txBody>
      </p:sp>
      <p:sp>
        <p:nvSpPr>
          <p:cNvPr id="735" name="Google Shape;735;p52"/>
          <p:cNvSpPr txBox="1">
            <a:spLocks noGrp="1"/>
          </p:cNvSpPr>
          <p:nvPr>
            <p:ph type="subTitle" idx="3"/>
          </p:nvPr>
        </p:nvSpPr>
        <p:spPr>
          <a:xfrm>
            <a:off x="3448725" y="2813379"/>
            <a:ext cx="4975200" cy="35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is Jupiter’s rotation period</a:t>
            </a:r>
            <a:endParaRPr/>
          </a:p>
        </p:txBody>
      </p:sp>
      <p:sp>
        <p:nvSpPr>
          <p:cNvPr id="736" name="Google Shape;736;p52"/>
          <p:cNvSpPr txBox="1">
            <a:spLocks noGrp="1"/>
          </p:cNvSpPr>
          <p:nvPr>
            <p:ph type="title" idx="4"/>
          </p:nvPr>
        </p:nvSpPr>
        <p:spPr>
          <a:xfrm>
            <a:off x="3448725" y="3399797"/>
            <a:ext cx="4975200" cy="74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386,000 km</a:t>
            </a:r>
            <a:endParaRPr/>
          </a:p>
        </p:txBody>
      </p:sp>
      <p:sp>
        <p:nvSpPr>
          <p:cNvPr id="737" name="Google Shape;737;p52"/>
          <p:cNvSpPr txBox="1">
            <a:spLocks noGrp="1"/>
          </p:cNvSpPr>
          <p:nvPr>
            <p:ph type="subTitle" idx="5"/>
          </p:nvPr>
        </p:nvSpPr>
        <p:spPr>
          <a:xfrm>
            <a:off x="3448725" y="4064200"/>
            <a:ext cx="4975200" cy="35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is the distance between Earth and the Moon</a:t>
            </a:r>
            <a:endParaRPr/>
          </a:p>
        </p:txBody>
      </p:sp>
      <p:grpSp>
        <p:nvGrpSpPr>
          <p:cNvPr id="738" name="Google Shape;738;p52"/>
          <p:cNvGrpSpPr/>
          <p:nvPr/>
        </p:nvGrpSpPr>
        <p:grpSpPr>
          <a:xfrm rot="-526777">
            <a:off x="1204483" y="2322631"/>
            <a:ext cx="1680974" cy="1675285"/>
            <a:chOff x="5548525" y="3130725"/>
            <a:chExt cx="568775" cy="566850"/>
          </a:xfrm>
        </p:grpSpPr>
        <p:sp>
          <p:nvSpPr>
            <p:cNvPr id="739" name="Google Shape;739;p52"/>
            <p:cNvSpPr/>
            <p:nvPr/>
          </p:nvSpPr>
          <p:spPr>
            <a:xfrm>
              <a:off x="5827225" y="3130725"/>
              <a:ext cx="12100" cy="27850"/>
            </a:xfrm>
            <a:custGeom>
              <a:avLst/>
              <a:gdLst/>
              <a:ahLst/>
              <a:cxnLst/>
              <a:rect l="l" t="t" r="r" b="b"/>
              <a:pathLst>
                <a:path w="484" h="1114" extrusionOk="0">
                  <a:moveTo>
                    <a:pt x="299" y="1"/>
                  </a:moveTo>
                  <a:cubicBezTo>
                    <a:pt x="285" y="1"/>
                    <a:pt x="271" y="2"/>
                    <a:pt x="256" y="5"/>
                  </a:cubicBezTo>
                  <a:cubicBezTo>
                    <a:pt x="114" y="5"/>
                    <a:pt x="0" y="90"/>
                    <a:pt x="0" y="232"/>
                  </a:cubicBezTo>
                  <a:lnTo>
                    <a:pt x="0" y="1114"/>
                  </a:lnTo>
                  <a:lnTo>
                    <a:pt x="484" y="1114"/>
                  </a:lnTo>
                  <a:lnTo>
                    <a:pt x="484" y="232"/>
                  </a:lnTo>
                  <a:cubicBezTo>
                    <a:pt x="484" y="105"/>
                    <a:pt x="415"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2"/>
            <p:cNvSpPr/>
            <p:nvPr/>
          </p:nvSpPr>
          <p:spPr>
            <a:xfrm>
              <a:off x="5778150" y="3415925"/>
              <a:ext cx="61175" cy="281650"/>
            </a:xfrm>
            <a:custGeom>
              <a:avLst/>
              <a:gdLst/>
              <a:ahLst/>
              <a:cxnLst/>
              <a:rect l="l" t="t" r="r" b="b"/>
              <a:pathLst>
                <a:path w="2447" h="11266" extrusionOk="0">
                  <a:moveTo>
                    <a:pt x="2447" y="0"/>
                  </a:moveTo>
                  <a:cubicBezTo>
                    <a:pt x="2304" y="341"/>
                    <a:pt x="2219" y="739"/>
                    <a:pt x="2219" y="1109"/>
                  </a:cubicBezTo>
                  <a:cubicBezTo>
                    <a:pt x="2219" y="739"/>
                    <a:pt x="2134" y="370"/>
                    <a:pt x="1992" y="57"/>
                  </a:cubicBezTo>
                  <a:lnTo>
                    <a:pt x="1992" y="9526"/>
                  </a:lnTo>
                  <a:lnTo>
                    <a:pt x="1992" y="9640"/>
                  </a:lnTo>
                  <a:cubicBezTo>
                    <a:pt x="1992" y="9981"/>
                    <a:pt x="1992" y="10436"/>
                    <a:pt x="1764" y="10664"/>
                  </a:cubicBezTo>
                  <a:cubicBezTo>
                    <a:pt x="1641" y="10763"/>
                    <a:pt x="1474" y="10840"/>
                    <a:pt x="1283" y="10840"/>
                  </a:cubicBezTo>
                  <a:cubicBezTo>
                    <a:pt x="1255" y="10840"/>
                    <a:pt x="1225" y="10838"/>
                    <a:pt x="1195" y="10834"/>
                  </a:cubicBezTo>
                  <a:cubicBezTo>
                    <a:pt x="1173" y="10838"/>
                    <a:pt x="1151" y="10840"/>
                    <a:pt x="1129" y="10840"/>
                  </a:cubicBezTo>
                  <a:cubicBezTo>
                    <a:pt x="981" y="10840"/>
                    <a:pt x="836" y="10759"/>
                    <a:pt x="712" y="10635"/>
                  </a:cubicBezTo>
                  <a:cubicBezTo>
                    <a:pt x="513" y="10351"/>
                    <a:pt x="427" y="9981"/>
                    <a:pt x="484" y="9640"/>
                  </a:cubicBezTo>
                  <a:cubicBezTo>
                    <a:pt x="500" y="9484"/>
                    <a:pt x="378" y="9396"/>
                    <a:pt x="261" y="9396"/>
                  </a:cubicBezTo>
                  <a:cubicBezTo>
                    <a:pt x="164" y="9396"/>
                    <a:pt x="71" y="9455"/>
                    <a:pt x="58" y="9583"/>
                  </a:cubicBezTo>
                  <a:cubicBezTo>
                    <a:pt x="1" y="10067"/>
                    <a:pt x="143" y="10550"/>
                    <a:pt x="427" y="10920"/>
                  </a:cubicBezTo>
                  <a:cubicBezTo>
                    <a:pt x="610" y="11128"/>
                    <a:pt x="863" y="11265"/>
                    <a:pt x="1144" y="11265"/>
                  </a:cubicBezTo>
                  <a:cubicBezTo>
                    <a:pt x="1171" y="11265"/>
                    <a:pt x="1197" y="11263"/>
                    <a:pt x="1224" y="11261"/>
                  </a:cubicBezTo>
                  <a:cubicBezTo>
                    <a:pt x="1255" y="11264"/>
                    <a:pt x="1287" y="11265"/>
                    <a:pt x="1318" y="11265"/>
                  </a:cubicBezTo>
                  <a:cubicBezTo>
                    <a:pt x="1599" y="11265"/>
                    <a:pt x="1875" y="11153"/>
                    <a:pt x="2105" y="10948"/>
                  </a:cubicBezTo>
                  <a:cubicBezTo>
                    <a:pt x="2447" y="10607"/>
                    <a:pt x="2447" y="10010"/>
                    <a:pt x="2447" y="9640"/>
                  </a:cubicBezTo>
                  <a:lnTo>
                    <a:pt x="2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2"/>
            <p:cNvSpPr/>
            <p:nvPr/>
          </p:nvSpPr>
          <p:spPr>
            <a:xfrm>
              <a:off x="5548525" y="3158550"/>
              <a:ext cx="568775" cy="285125"/>
            </a:xfrm>
            <a:custGeom>
              <a:avLst/>
              <a:gdLst/>
              <a:ahLst/>
              <a:cxnLst/>
              <a:rect l="l" t="t" r="r" b="b"/>
              <a:pathLst>
                <a:path w="22751" h="11405" extrusionOk="0">
                  <a:moveTo>
                    <a:pt x="5688" y="11376"/>
                  </a:moveTo>
                  <a:cubicBezTo>
                    <a:pt x="5688" y="11385"/>
                    <a:pt x="5688" y="11395"/>
                    <a:pt x="5688" y="11404"/>
                  </a:cubicBezTo>
                  <a:cubicBezTo>
                    <a:pt x="5688" y="11395"/>
                    <a:pt x="5688" y="11385"/>
                    <a:pt x="5688" y="11376"/>
                  </a:cubicBezTo>
                  <a:close/>
                  <a:moveTo>
                    <a:pt x="11148" y="1"/>
                  </a:moveTo>
                  <a:cubicBezTo>
                    <a:pt x="4949" y="143"/>
                    <a:pt x="1" y="5205"/>
                    <a:pt x="1" y="11404"/>
                  </a:cubicBezTo>
                  <a:cubicBezTo>
                    <a:pt x="1" y="9840"/>
                    <a:pt x="1252" y="8560"/>
                    <a:pt x="2845" y="8560"/>
                  </a:cubicBezTo>
                  <a:cubicBezTo>
                    <a:pt x="4399" y="8560"/>
                    <a:pt x="5673" y="9825"/>
                    <a:pt x="5688" y="11376"/>
                  </a:cubicBezTo>
                  <a:lnTo>
                    <a:pt x="5688" y="11376"/>
                  </a:lnTo>
                  <a:cubicBezTo>
                    <a:pt x="5687" y="9574"/>
                    <a:pt x="7118" y="8530"/>
                    <a:pt x="8556" y="8530"/>
                  </a:cubicBezTo>
                  <a:cubicBezTo>
                    <a:pt x="9618" y="8530"/>
                    <a:pt x="10683" y="9099"/>
                    <a:pt x="11177" y="10352"/>
                  </a:cubicBezTo>
                  <a:cubicBezTo>
                    <a:pt x="11319" y="10665"/>
                    <a:pt x="11376" y="11034"/>
                    <a:pt x="11376" y="11404"/>
                  </a:cubicBezTo>
                  <a:cubicBezTo>
                    <a:pt x="11376" y="9840"/>
                    <a:pt x="12655" y="8560"/>
                    <a:pt x="14219" y="8560"/>
                  </a:cubicBezTo>
                  <a:cubicBezTo>
                    <a:pt x="15783" y="8560"/>
                    <a:pt x="17063" y="9840"/>
                    <a:pt x="17063" y="11404"/>
                  </a:cubicBezTo>
                  <a:cubicBezTo>
                    <a:pt x="17063" y="9840"/>
                    <a:pt x="18343" y="8560"/>
                    <a:pt x="19907" y="8560"/>
                  </a:cubicBezTo>
                  <a:cubicBezTo>
                    <a:pt x="21471" y="8560"/>
                    <a:pt x="22750" y="9840"/>
                    <a:pt x="22750" y="11404"/>
                  </a:cubicBezTo>
                  <a:cubicBezTo>
                    <a:pt x="22750" y="5233"/>
                    <a:pt x="17831" y="172"/>
                    <a:pt x="1163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52"/>
          <p:cNvGrpSpPr/>
          <p:nvPr/>
        </p:nvGrpSpPr>
        <p:grpSpPr>
          <a:xfrm>
            <a:off x="2173825" y="1027115"/>
            <a:ext cx="875319" cy="940772"/>
            <a:chOff x="8217548" y="1235475"/>
            <a:chExt cx="1018050" cy="1094175"/>
          </a:xfrm>
        </p:grpSpPr>
        <p:sp>
          <p:nvSpPr>
            <p:cNvPr id="743" name="Google Shape;743;p52"/>
            <p:cNvSpPr/>
            <p:nvPr/>
          </p:nvSpPr>
          <p:spPr>
            <a:xfrm flipH="1">
              <a:off x="8217548" y="1235475"/>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52"/>
            <p:cNvGrpSpPr/>
            <p:nvPr/>
          </p:nvGrpSpPr>
          <p:grpSpPr>
            <a:xfrm>
              <a:off x="8586625" y="1712550"/>
              <a:ext cx="265900" cy="617100"/>
              <a:chOff x="8586625" y="1712550"/>
              <a:chExt cx="265900" cy="617100"/>
            </a:xfrm>
          </p:grpSpPr>
          <p:sp>
            <p:nvSpPr>
              <p:cNvPr id="745" name="Google Shape;745;p52"/>
              <p:cNvSpPr/>
              <p:nvPr/>
            </p:nvSpPr>
            <p:spPr>
              <a:xfrm flipH="1">
                <a:off x="8748700" y="1712550"/>
                <a:ext cx="103825" cy="145750"/>
              </a:xfrm>
              <a:custGeom>
                <a:avLst/>
                <a:gdLst/>
                <a:ahLst/>
                <a:cxnLst/>
                <a:rect l="l" t="t" r="r" b="b"/>
                <a:pathLst>
                  <a:path w="4153" h="5830" extrusionOk="0">
                    <a:moveTo>
                      <a:pt x="2077" y="0"/>
                    </a:moveTo>
                    <a:cubicBezTo>
                      <a:pt x="2077" y="0"/>
                      <a:pt x="1" y="2616"/>
                      <a:pt x="1" y="3754"/>
                    </a:cubicBezTo>
                    <a:cubicBezTo>
                      <a:pt x="1" y="4891"/>
                      <a:pt x="939" y="5830"/>
                      <a:pt x="2077" y="5830"/>
                    </a:cubicBezTo>
                    <a:cubicBezTo>
                      <a:pt x="3214" y="5830"/>
                      <a:pt x="4152" y="4891"/>
                      <a:pt x="4152" y="3754"/>
                    </a:cubicBezTo>
                    <a:cubicBezTo>
                      <a:pt x="4152" y="2616"/>
                      <a:pt x="2077" y="0"/>
                      <a:pt x="2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2"/>
              <p:cNvSpPr/>
              <p:nvPr/>
            </p:nvSpPr>
            <p:spPr>
              <a:xfrm flipH="1">
                <a:off x="8748700" y="1947850"/>
                <a:ext cx="103825" cy="145775"/>
              </a:xfrm>
              <a:custGeom>
                <a:avLst/>
                <a:gdLst/>
                <a:ahLst/>
                <a:cxnLst/>
                <a:rect l="l" t="t" r="r" b="b"/>
                <a:pathLst>
                  <a:path w="4153" h="5831" extrusionOk="0">
                    <a:moveTo>
                      <a:pt x="2077" y="1"/>
                    </a:moveTo>
                    <a:cubicBezTo>
                      <a:pt x="2077" y="1"/>
                      <a:pt x="1" y="2645"/>
                      <a:pt x="1" y="3783"/>
                    </a:cubicBezTo>
                    <a:cubicBezTo>
                      <a:pt x="1" y="4920"/>
                      <a:pt x="939" y="5830"/>
                      <a:pt x="2077" y="5830"/>
                    </a:cubicBezTo>
                    <a:cubicBezTo>
                      <a:pt x="3214" y="5830"/>
                      <a:pt x="4152" y="4920"/>
                      <a:pt x="4152" y="3783"/>
                    </a:cubicBezTo>
                    <a:cubicBezTo>
                      <a:pt x="4152" y="2645"/>
                      <a:pt x="2077" y="1"/>
                      <a:pt x="20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2"/>
              <p:cNvSpPr/>
              <p:nvPr/>
            </p:nvSpPr>
            <p:spPr>
              <a:xfrm flipH="1">
                <a:off x="8748700" y="2183875"/>
                <a:ext cx="103825" cy="145775"/>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2"/>
              <p:cNvSpPr/>
              <p:nvPr/>
            </p:nvSpPr>
            <p:spPr>
              <a:xfrm flipH="1">
                <a:off x="8586625" y="1841925"/>
                <a:ext cx="103100" cy="145750"/>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2"/>
              <p:cNvSpPr/>
              <p:nvPr/>
            </p:nvSpPr>
            <p:spPr>
              <a:xfrm flipH="1">
                <a:off x="8586625" y="2077250"/>
                <a:ext cx="103100" cy="145750"/>
              </a:xfrm>
              <a:custGeom>
                <a:avLst/>
                <a:gdLst/>
                <a:ahLst/>
                <a:cxnLst/>
                <a:rect l="l" t="t" r="r" b="b"/>
                <a:pathLst>
                  <a:path w="4124" h="5830" extrusionOk="0">
                    <a:moveTo>
                      <a:pt x="2077" y="0"/>
                    </a:moveTo>
                    <a:cubicBezTo>
                      <a:pt x="2077" y="0"/>
                      <a:pt x="1" y="2616"/>
                      <a:pt x="1" y="3782"/>
                    </a:cubicBezTo>
                    <a:cubicBezTo>
                      <a:pt x="1" y="4920"/>
                      <a:pt x="911" y="5830"/>
                      <a:pt x="2077" y="5830"/>
                    </a:cubicBezTo>
                    <a:cubicBezTo>
                      <a:pt x="3214" y="5830"/>
                      <a:pt x="4124" y="4920"/>
                      <a:pt x="4124" y="3782"/>
                    </a:cubicBezTo>
                    <a:cubicBezTo>
                      <a:pt x="4124" y="2616"/>
                      <a:pt x="2077" y="0"/>
                      <a:pt x="2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 name="Google Shape;750;p52"/>
          <p:cNvGrpSpPr/>
          <p:nvPr/>
        </p:nvGrpSpPr>
        <p:grpSpPr>
          <a:xfrm flipH="1">
            <a:off x="516050" y="1514615"/>
            <a:ext cx="875319" cy="940772"/>
            <a:chOff x="8217548" y="1235475"/>
            <a:chExt cx="1018050" cy="1094175"/>
          </a:xfrm>
        </p:grpSpPr>
        <p:sp>
          <p:nvSpPr>
            <p:cNvPr id="751" name="Google Shape;751;p52"/>
            <p:cNvSpPr/>
            <p:nvPr/>
          </p:nvSpPr>
          <p:spPr>
            <a:xfrm flipH="1">
              <a:off x="8217548" y="1235475"/>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52"/>
            <p:cNvGrpSpPr/>
            <p:nvPr/>
          </p:nvGrpSpPr>
          <p:grpSpPr>
            <a:xfrm>
              <a:off x="8586625" y="1712550"/>
              <a:ext cx="265900" cy="617100"/>
              <a:chOff x="8586625" y="1712550"/>
              <a:chExt cx="265900" cy="617100"/>
            </a:xfrm>
          </p:grpSpPr>
          <p:sp>
            <p:nvSpPr>
              <p:cNvPr id="753" name="Google Shape;753;p52"/>
              <p:cNvSpPr/>
              <p:nvPr/>
            </p:nvSpPr>
            <p:spPr>
              <a:xfrm flipH="1">
                <a:off x="8748700" y="1712550"/>
                <a:ext cx="103825" cy="145750"/>
              </a:xfrm>
              <a:custGeom>
                <a:avLst/>
                <a:gdLst/>
                <a:ahLst/>
                <a:cxnLst/>
                <a:rect l="l" t="t" r="r" b="b"/>
                <a:pathLst>
                  <a:path w="4153" h="5830" extrusionOk="0">
                    <a:moveTo>
                      <a:pt x="2077" y="0"/>
                    </a:moveTo>
                    <a:cubicBezTo>
                      <a:pt x="2077" y="0"/>
                      <a:pt x="1" y="2616"/>
                      <a:pt x="1" y="3754"/>
                    </a:cubicBezTo>
                    <a:cubicBezTo>
                      <a:pt x="1" y="4891"/>
                      <a:pt x="939" y="5830"/>
                      <a:pt x="2077" y="5830"/>
                    </a:cubicBezTo>
                    <a:cubicBezTo>
                      <a:pt x="3214" y="5830"/>
                      <a:pt x="4152" y="4891"/>
                      <a:pt x="4152" y="3754"/>
                    </a:cubicBezTo>
                    <a:cubicBezTo>
                      <a:pt x="4152" y="2616"/>
                      <a:pt x="2077" y="0"/>
                      <a:pt x="2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2"/>
              <p:cNvSpPr/>
              <p:nvPr/>
            </p:nvSpPr>
            <p:spPr>
              <a:xfrm flipH="1">
                <a:off x="8748700" y="1947850"/>
                <a:ext cx="103825" cy="145775"/>
              </a:xfrm>
              <a:custGeom>
                <a:avLst/>
                <a:gdLst/>
                <a:ahLst/>
                <a:cxnLst/>
                <a:rect l="l" t="t" r="r" b="b"/>
                <a:pathLst>
                  <a:path w="4153" h="5831" extrusionOk="0">
                    <a:moveTo>
                      <a:pt x="2077" y="1"/>
                    </a:moveTo>
                    <a:cubicBezTo>
                      <a:pt x="2077" y="1"/>
                      <a:pt x="1" y="2645"/>
                      <a:pt x="1" y="3783"/>
                    </a:cubicBezTo>
                    <a:cubicBezTo>
                      <a:pt x="1" y="4920"/>
                      <a:pt x="939" y="5830"/>
                      <a:pt x="2077" y="5830"/>
                    </a:cubicBezTo>
                    <a:cubicBezTo>
                      <a:pt x="3214" y="5830"/>
                      <a:pt x="4152" y="4920"/>
                      <a:pt x="4152" y="3783"/>
                    </a:cubicBezTo>
                    <a:cubicBezTo>
                      <a:pt x="4152" y="2645"/>
                      <a:pt x="2077" y="1"/>
                      <a:pt x="20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2"/>
              <p:cNvSpPr/>
              <p:nvPr/>
            </p:nvSpPr>
            <p:spPr>
              <a:xfrm flipH="1">
                <a:off x="8748700" y="2183875"/>
                <a:ext cx="103825" cy="145775"/>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2"/>
              <p:cNvSpPr/>
              <p:nvPr/>
            </p:nvSpPr>
            <p:spPr>
              <a:xfrm flipH="1">
                <a:off x="8586625" y="1841925"/>
                <a:ext cx="103100" cy="145750"/>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flipH="1">
                <a:off x="8586625" y="2077250"/>
                <a:ext cx="103100" cy="145750"/>
              </a:xfrm>
              <a:custGeom>
                <a:avLst/>
                <a:gdLst/>
                <a:ahLst/>
                <a:cxnLst/>
                <a:rect l="l" t="t" r="r" b="b"/>
                <a:pathLst>
                  <a:path w="4124" h="5830" extrusionOk="0">
                    <a:moveTo>
                      <a:pt x="2077" y="0"/>
                    </a:moveTo>
                    <a:cubicBezTo>
                      <a:pt x="2077" y="0"/>
                      <a:pt x="1" y="2616"/>
                      <a:pt x="1" y="3782"/>
                    </a:cubicBezTo>
                    <a:cubicBezTo>
                      <a:pt x="1" y="4920"/>
                      <a:pt x="911" y="5830"/>
                      <a:pt x="2077" y="5830"/>
                    </a:cubicBezTo>
                    <a:cubicBezTo>
                      <a:pt x="3214" y="5830"/>
                      <a:pt x="4124" y="4920"/>
                      <a:pt x="4124" y="3782"/>
                    </a:cubicBezTo>
                    <a:cubicBezTo>
                      <a:pt x="4124" y="2616"/>
                      <a:pt x="2077" y="0"/>
                      <a:pt x="2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763" name="Google Shape;763;p53"/>
          <p:cNvSpPr txBox="1"/>
          <p:nvPr/>
        </p:nvSpPr>
        <p:spPr>
          <a:xfrm>
            <a:off x="768600" y="3551565"/>
            <a:ext cx="18255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Oxygen"/>
                <a:ea typeface="Oxygen"/>
                <a:cs typeface="Oxygen"/>
                <a:sym typeface="Oxygen"/>
              </a:rPr>
              <a:t>JUPITER</a:t>
            </a:r>
            <a:endParaRPr sz="2000" b="1">
              <a:solidFill>
                <a:schemeClr val="lt2"/>
              </a:solidFill>
              <a:latin typeface="Oxygen"/>
              <a:ea typeface="Oxygen"/>
              <a:cs typeface="Oxygen"/>
              <a:sym typeface="Oxygen"/>
            </a:endParaRPr>
          </a:p>
        </p:txBody>
      </p:sp>
      <p:sp>
        <p:nvSpPr>
          <p:cNvPr id="764" name="Google Shape;764;p53"/>
          <p:cNvSpPr txBox="1"/>
          <p:nvPr/>
        </p:nvSpPr>
        <p:spPr>
          <a:xfrm>
            <a:off x="768600" y="3804172"/>
            <a:ext cx="18255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It’s the biggest planet of them all</a:t>
            </a:r>
            <a:endParaRPr sz="1600">
              <a:solidFill>
                <a:schemeClr val="dk2"/>
              </a:solidFill>
              <a:latin typeface="Antic Slab"/>
              <a:ea typeface="Antic Slab"/>
              <a:cs typeface="Antic Slab"/>
              <a:sym typeface="Antic Slab"/>
            </a:endParaRPr>
          </a:p>
          <a:p>
            <a:pPr marL="0" lvl="0" indent="0" algn="ctr" rtl="0">
              <a:spcBef>
                <a:spcPts val="0"/>
              </a:spcBef>
              <a:spcAft>
                <a:spcPts val="0"/>
              </a:spcAft>
              <a:buNone/>
            </a:pPr>
            <a:endParaRPr sz="1600">
              <a:solidFill>
                <a:schemeClr val="dk2"/>
              </a:solidFill>
              <a:latin typeface="Antic Slab"/>
              <a:ea typeface="Antic Slab"/>
              <a:cs typeface="Antic Slab"/>
              <a:sym typeface="Antic Slab"/>
            </a:endParaRPr>
          </a:p>
        </p:txBody>
      </p:sp>
      <p:sp>
        <p:nvSpPr>
          <p:cNvPr id="765" name="Google Shape;765;p53"/>
          <p:cNvSpPr txBox="1"/>
          <p:nvPr/>
        </p:nvSpPr>
        <p:spPr>
          <a:xfrm>
            <a:off x="3659225" y="3551565"/>
            <a:ext cx="18255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Oxygen"/>
                <a:ea typeface="Oxygen"/>
                <a:cs typeface="Oxygen"/>
                <a:sym typeface="Oxygen"/>
              </a:rPr>
              <a:t>MERCURY</a:t>
            </a:r>
            <a:endParaRPr sz="2000" b="1">
              <a:solidFill>
                <a:schemeClr val="lt2"/>
              </a:solidFill>
              <a:latin typeface="Oxygen"/>
              <a:ea typeface="Oxygen"/>
              <a:cs typeface="Oxygen"/>
              <a:sym typeface="Oxygen"/>
            </a:endParaRPr>
          </a:p>
        </p:txBody>
      </p:sp>
      <p:sp>
        <p:nvSpPr>
          <p:cNvPr id="766" name="Google Shape;766;p53"/>
          <p:cNvSpPr txBox="1"/>
          <p:nvPr/>
        </p:nvSpPr>
        <p:spPr>
          <a:xfrm>
            <a:off x="3659225" y="3804172"/>
            <a:ext cx="18255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Mercury is the closest to the Sun</a:t>
            </a:r>
            <a:endParaRPr sz="1600">
              <a:solidFill>
                <a:schemeClr val="dk2"/>
              </a:solidFill>
              <a:latin typeface="Antic Slab"/>
              <a:ea typeface="Antic Slab"/>
              <a:cs typeface="Antic Slab"/>
              <a:sym typeface="Antic Slab"/>
            </a:endParaRPr>
          </a:p>
        </p:txBody>
      </p:sp>
      <p:sp>
        <p:nvSpPr>
          <p:cNvPr id="767" name="Google Shape;767;p53"/>
          <p:cNvSpPr txBox="1"/>
          <p:nvPr/>
        </p:nvSpPr>
        <p:spPr>
          <a:xfrm>
            <a:off x="6549850" y="3551565"/>
            <a:ext cx="18255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Oxygen"/>
                <a:ea typeface="Oxygen"/>
                <a:cs typeface="Oxygen"/>
                <a:sym typeface="Oxygen"/>
              </a:rPr>
              <a:t>VENUS</a:t>
            </a:r>
            <a:endParaRPr sz="2000" b="1">
              <a:solidFill>
                <a:schemeClr val="lt2"/>
              </a:solidFill>
              <a:latin typeface="Oxygen"/>
              <a:ea typeface="Oxygen"/>
              <a:cs typeface="Oxygen"/>
              <a:sym typeface="Oxygen"/>
            </a:endParaRPr>
          </a:p>
        </p:txBody>
      </p:sp>
      <p:sp>
        <p:nvSpPr>
          <p:cNvPr id="768" name="Google Shape;768;p53"/>
          <p:cNvSpPr txBox="1"/>
          <p:nvPr/>
        </p:nvSpPr>
        <p:spPr>
          <a:xfrm>
            <a:off x="6549850" y="3804172"/>
            <a:ext cx="18255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Venus has a beautiful name</a:t>
            </a:r>
            <a:endParaRPr sz="1600">
              <a:solidFill>
                <a:schemeClr val="dk2"/>
              </a:solidFill>
              <a:latin typeface="Antic Slab"/>
              <a:ea typeface="Antic Slab"/>
              <a:cs typeface="Antic Slab"/>
              <a:sym typeface="Antic Slab"/>
            </a:endParaRPr>
          </a:p>
        </p:txBody>
      </p:sp>
      <p:sp>
        <p:nvSpPr>
          <p:cNvPr id="769" name="Google Shape;769;p53"/>
          <p:cNvSpPr txBox="1"/>
          <p:nvPr/>
        </p:nvSpPr>
        <p:spPr>
          <a:xfrm>
            <a:off x="5104550" y="1455410"/>
            <a:ext cx="18255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Oxygen"/>
                <a:ea typeface="Oxygen"/>
                <a:cs typeface="Oxygen"/>
                <a:sym typeface="Oxygen"/>
              </a:rPr>
              <a:t>MARS</a:t>
            </a:r>
            <a:endParaRPr sz="2000" b="1">
              <a:solidFill>
                <a:schemeClr val="lt2"/>
              </a:solidFill>
              <a:latin typeface="Oxygen"/>
              <a:ea typeface="Oxygen"/>
              <a:cs typeface="Oxygen"/>
              <a:sym typeface="Oxygen"/>
            </a:endParaRPr>
          </a:p>
        </p:txBody>
      </p:sp>
      <p:sp>
        <p:nvSpPr>
          <p:cNvPr id="770" name="Google Shape;770;p53"/>
          <p:cNvSpPr txBox="1"/>
          <p:nvPr/>
        </p:nvSpPr>
        <p:spPr>
          <a:xfrm>
            <a:off x="5104550" y="1708017"/>
            <a:ext cx="18255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Despite being red, Mars is cold</a:t>
            </a:r>
            <a:endParaRPr sz="1600">
              <a:solidFill>
                <a:schemeClr val="dk2"/>
              </a:solidFill>
              <a:latin typeface="Antic Slab"/>
              <a:ea typeface="Antic Slab"/>
              <a:cs typeface="Antic Slab"/>
              <a:sym typeface="Antic Slab"/>
            </a:endParaRPr>
          </a:p>
        </p:txBody>
      </p:sp>
      <p:sp>
        <p:nvSpPr>
          <p:cNvPr id="771" name="Google Shape;771;p53"/>
          <p:cNvSpPr txBox="1"/>
          <p:nvPr/>
        </p:nvSpPr>
        <p:spPr>
          <a:xfrm>
            <a:off x="2213925" y="1458422"/>
            <a:ext cx="1825500" cy="3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Oxygen"/>
                <a:ea typeface="Oxygen"/>
                <a:cs typeface="Oxygen"/>
                <a:sym typeface="Oxygen"/>
              </a:rPr>
              <a:t>SATURN</a:t>
            </a:r>
            <a:endParaRPr sz="2000" b="1">
              <a:solidFill>
                <a:schemeClr val="lt2"/>
              </a:solidFill>
              <a:latin typeface="Oxygen"/>
              <a:ea typeface="Oxygen"/>
              <a:cs typeface="Oxygen"/>
              <a:sym typeface="Oxygen"/>
            </a:endParaRPr>
          </a:p>
        </p:txBody>
      </p:sp>
      <p:sp>
        <p:nvSpPr>
          <p:cNvPr id="772" name="Google Shape;772;p53"/>
          <p:cNvSpPr txBox="1"/>
          <p:nvPr/>
        </p:nvSpPr>
        <p:spPr>
          <a:xfrm>
            <a:off x="2213925" y="1711029"/>
            <a:ext cx="1825500" cy="6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Saturn is the ringed one </a:t>
            </a:r>
            <a:endParaRPr sz="1600">
              <a:solidFill>
                <a:schemeClr val="dk2"/>
              </a:solidFill>
              <a:latin typeface="Antic Slab"/>
              <a:ea typeface="Antic Slab"/>
              <a:cs typeface="Antic Slab"/>
              <a:sym typeface="Antic Slab"/>
            </a:endParaRPr>
          </a:p>
        </p:txBody>
      </p:sp>
      <p:grpSp>
        <p:nvGrpSpPr>
          <p:cNvPr id="773" name="Google Shape;773;p53"/>
          <p:cNvGrpSpPr/>
          <p:nvPr/>
        </p:nvGrpSpPr>
        <p:grpSpPr>
          <a:xfrm>
            <a:off x="1221700" y="2480650"/>
            <a:ext cx="6700500" cy="914400"/>
            <a:chOff x="1221700" y="2480650"/>
            <a:chExt cx="6700500" cy="914400"/>
          </a:xfrm>
        </p:grpSpPr>
        <p:cxnSp>
          <p:nvCxnSpPr>
            <p:cNvPr id="774" name="Google Shape;774;p53"/>
            <p:cNvCxnSpPr>
              <a:stCxn id="775" idx="2"/>
              <a:endCxn id="776" idx="6"/>
            </p:cNvCxnSpPr>
            <p:nvPr/>
          </p:nvCxnSpPr>
          <p:spPr>
            <a:xfrm>
              <a:off x="1221700" y="2937850"/>
              <a:ext cx="6700500" cy="0"/>
            </a:xfrm>
            <a:prstGeom prst="straightConnector1">
              <a:avLst/>
            </a:prstGeom>
            <a:noFill/>
            <a:ln w="19050" cap="flat" cmpd="sng">
              <a:solidFill>
                <a:schemeClr val="dk2"/>
              </a:solidFill>
              <a:prstDash val="solid"/>
              <a:round/>
              <a:headEnd type="none" w="med" len="med"/>
              <a:tailEnd type="none" w="med" len="med"/>
            </a:ln>
          </p:spPr>
        </p:cxnSp>
        <p:sp>
          <p:nvSpPr>
            <p:cNvPr id="777" name="Google Shape;777;p53"/>
            <p:cNvSpPr/>
            <p:nvPr/>
          </p:nvSpPr>
          <p:spPr>
            <a:xfrm>
              <a:off x="1224150" y="2480650"/>
              <a:ext cx="914400" cy="9144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1"/>
                  </a:solidFill>
                  <a:latin typeface="Oxygen"/>
                  <a:ea typeface="Oxygen"/>
                  <a:cs typeface="Oxygen"/>
                  <a:sym typeface="Oxygen"/>
                </a:rPr>
                <a:t>DAY 1</a:t>
              </a:r>
              <a:endParaRPr sz="1700"/>
            </a:p>
          </p:txBody>
        </p:sp>
        <p:sp>
          <p:nvSpPr>
            <p:cNvPr id="778" name="Google Shape;778;p53"/>
            <p:cNvSpPr/>
            <p:nvPr/>
          </p:nvSpPr>
          <p:spPr>
            <a:xfrm>
              <a:off x="2669463" y="2480650"/>
              <a:ext cx="914400" cy="9144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1"/>
                  </a:solidFill>
                  <a:latin typeface="Oxygen"/>
                  <a:ea typeface="Oxygen"/>
                  <a:cs typeface="Oxygen"/>
                  <a:sym typeface="Oxygen"/>
                </a:rPr>
                <a:t>DAY 2</a:t>
              </a:r>
              <a:endParaRPr sz="1700"/>
            </a:p>
          </p:txBody>
        </p:sp>
        <p:sp>
          <p:nvSpPr>
            <p:cNvPr id="779" name="Google Shape;779;p53"/>
            <p:cNvSpPr/>
            <p:nvPr/>
          </p:nvSpPr>
          <p:spPr>
            <a:xfrm>
              <a:off x="4114775" y="2480650"/>
              <a:ext cx="914400" cy="9144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1"/>
                  </a:solidFill>
                  <a:latin typeface="Oxygen"/>
                  <a:ea typeface="Oxygen"/>
                  <a:cs typeface="Oxygen"/>
                  <a:sym typeface="Oxygen"/>
                </a:rPr>
                <a:t>DAY 3</a:t>
              </a:r>
              <a:endParaRPr sz="1700"/>
            </a:p>
          </p:txBody>
        </p:sp>
        <p:sp>
          <p:nvSpPr>
            <p:cNvPr id="780" name="Google Shape;780;p53"/>
            <p:cNvSpPr/>
            <p:nvPr/>
          </p:nvSpPr>
          <p:spPr>
            <a:xfrm>
              <a:off x="5560088" y="2480650"/>
              <a:ext cx="914400" cy="9144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1"/>
                  </a:solidFill>
                  <a:latin typeface="Oxygen"/>
                  <a:ea typeface="Oxygen"/>
                  <a:cs typeface="Oxygen"/>
                  <a:sym typeface="Oxygen"/>
                </a:rPr>
                <a:t>DAY 4</a:t>
              </a:r>
              <a:endParaRPr sz="1700"/>
            </a:p>
          </p:txBody>
        </p:sp>
        <p:sp>
          <p:nvSpPr>
            <p:cNvPr id="781" name="Google Shape;781;p53"/>
            <p:cNvSpPr/>
            <p:nvPr/>
          </p:nvSpPr>
          <p:spPr>
            <a:xfrm>
              <a:off x="7005400" y="2480650"/>
              <a:ext cx="914400" cy="9144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1"/>
                  </a:solidFill>
                  <a:latin typeface="Oxygen"/>
                  <a:ea typeface="Oxygen"/>
                  <a:cs typeface="Oxygen"/>
                  <a:sym typeface="Oxygen"/>
                </a:rPr>
                <a:t>DAY 5</a:t>
              </a:r>
              <a:endParaRPr sz="170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 </a:t>
            </a:r>
            <a:r>
              <a:rPr lang="en">
                <a:solidFill>
                  <a:schemeClr val="accent1"/>
                </a:solidFill>
              </a:rPr>
              <a:t>CALENDAR</a:t>
            </a:r>
            <a:endParaRPr>
              <a:solidFill>
                <a:schemeClr val="accent1"/>
              </a:solidFill>
            </a:endParaRPr>
          </a:p>
        </p:txBody>
      </p:sp>
      <p:grpSp>
        <p:nvGrpSpPr>
          <p:cNvPr id="787" name="Google Shape;787;p54"/>
          <p:cNvGrpSpPr/>
          <p:nvPr/>
        </p:nvGrpSpPr>
        <p:grpSpPr>
          <a:xfrm>
            <a:off x="720000" y="1462125"/>
            <a:ext cx="7704000" cy="2979000"/>
            <a:chOff x="720000" y="1462125"/>
            <a:chExt cx="7704000" cy="2979000"/>
          </a:xfrm>
        </p:grpSpPr>
        <p:sp>
          <p:nvSpPr>
            <p:cNvPr id="788" name="Google Shape;788;p54"/>
            <p:cNvSpPr/>
            <p:nvPr/>
          </p:nvSpPr>
          <p:spPr>
            <a:xfrm>
              <a:off x="720000" y="1462125"/>
              <a:ext cx="1388100" cy="2979000"/>
            </a:xfrm>
            <a:prstGeom prst="roundRect">
              <a:avLst>
                <a:gd name="adj" fmla="val 380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2"/>
                </a:solidFill>
                <a:latin typeface="Oxygen"/>
                <a:ea typeface="Oxygen"/>
                <a:cs typeface="Oxygen"/>
                <a:sym typeface="Oxygen"/>
              </a:endParaRPr>
            </a:p>
          </p:txBody>
        </p:sp>
        <p:sp>
          <p:nvSpPr>
            <p:cNvPr id="789" name="Google Shape;789;p54"/>
            <p:cNvSpPr/>
            <p:nvPr/>
          </p:nvSpPr>
          <p:spPr>
            <a:xfrm>
              <a:off x="720000" y="146212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JAN</a:t>
              </a:r>
              <a:endParaRPr sz="1800" b="1">
                <a:solidFill>
                  <a:schemeClr val="lt2"/>
                </a:solidFill>
                <a:latin typeface="Oxygen"/>
                <a:ea typeface="Oxygen"/>
                <a:cs typeface="Oxygen"/>
                <a:sym typeface="Oxygen"/>
              </a:endParaRPr>
            </a:p>
          </p:txBody>
        </p:sp>
        <p:sp>
          <p:nvSpPr>
            <p:cNvPr id="790" name="Google Shape;790;p54"/>
            <p:cNvSpPr/>
            <p:nvPr/>
          </p:nvSpPr>
          <p:spPr>
            <a:xfrm>
              <a:off x="2194475" y="146212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791" name="Google Shape;791;p54"/>
            <p:cNvSpPr/>
            <p:nvPr/>
          </p:nvSpPr>
          <p:spPr>
            <a:xfrm flipH="1">
              <a:off x="2409566"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flipH="1">
              <a:off x="2762844"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flipH="1">
              <a:off x="3116121"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flipH="1">
              <a:off x="3469399"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flipH="1">
              <a:off x="3822676"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720000" y="197737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FEB</a:t>
              </a:r>
              <a:endParaRPr sz="1800" b="1">
                <a:solidFill>
                  <a:schemeClr val="lt2"/>
                </a:solidFill>
                <a:latin typeface="Oxygen"/>
                <a:ea typeface="Oxygen"/>
                <a:cs typeface="Oxygen"/>
                <a:sym typeface="Oxygen"/>
              </a:endParaRPr>
            </a:p>
          </p:txBody>
        </p:sp>
        <p:sp>
          <p:nvSpPr>
            <p:cNvPr id="797" name="Google Shape;797;p54"/>
            <p:cNvSpPr/>
            <p:nvPr/>
          </p:nvSpPr>
          <p:spPr>
            <a:xfrm>
              <a:off x="2194475" y="197737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798" name="Google Shape;798;p54"/>
            <p:cNvSpPr/>
            <p:nvPr/>
          </p:nvSpPr>
          <p:spPr>
            <a:xfrm flipH="1">
              <a:off x="2409566"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flipH="1">
              <a:off x="2762844"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flipH="1">
              <a:off x="3116121"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flipH="1">
              <a:off x="3469399"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flipH="1">
              <a:off x="3822676"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720000" y="249262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MAR</a:t>
              </a:r>
              <a:endParaRPr sz="1800" b="1">
                <a:solidFill>
                  <a:schemeClr val="lt2"/>
                </a:solidFill>
                <a:latin typeface="Oxygen"/>
                <a:ea typeface="Oxygen"/>
                <a:cs typeface="Oxygen"/>
                <a:sym typeface="Oxygen"/>
              </a:endParaRPr>
            </a:p>
          </p:txBody>
        </p:sp>
        <p:sp>
          <p:nvSpPr>
            <p:cNvPr id="804" name="Google Shape;804;p54"/>
            <p:cNvSpPr/>
            <p:nvPr/>
          </p:nvSpPr>
          <p:spPr>
            <a:xfrm>
              <a:off x="2194475" y="249262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05" name="Google Shape;805;p54"/>
            <p:cNvSpPr/>
            <p:nvPr/>
          </p:nvSpPr>
          <p:spPr>
            <a:xfrm flipH="1">
              <a:off x="2409566"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flipH="1">
              <a:off x="2762844"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flipH="1">
              <a:off x="3116121"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flipH="1">
              <a:off x="3469399"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p:nvPr/>
          </p:nvSpPr>
          <p:spPr>
            <a:xfrm flipH="1">
              <a:off x="3822676"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4"/>
            <p:cNvSpPr/>
            <p:nvPr/>
          </p:nvSpPr>
          <p:spPr>
            <a:xfrm>
              <a:off x="720000" y="300787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APR</a:t>
              </a:r>
              <a:endParaRPr sz="1800" b="1">
                <a:solidFill>
                  <a:schemeClr val="lt2"/>
                </a:solidFill>
                <a:latin typeface="Oxygen"/>
                <a:ea typeface="Oxygen"/>
                <a:cs typeface="Oxygen"/>
                <a:sym typeface="Oxygen"/>
              </a:endParaRPr>
            </a:p>
          </p:txBody>
        </p:sp>
        <p:sp>
          <p:nvSpPr>
            <p:cNvPr id="811" name="Google Shape;811;p54"/>
            <p:cNvSpPr/>
            <p:nvPr/>
          </p:nvSpPr>
          <p:spPr>
            <a:xfrm>
              <a:off x="2194475" y="300787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12" name="Google Shape;812;p54"/>
            <p:cNvSpPr/>
            <p:nvPr/>
          </p:nvSpPr>
          <p:spPr>
            <a:xfrm flipH="1">
              <a:off x="2409566"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flipH="1">
              <a:off x="2762844"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flipH="1">
              <a:off x="3116121"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flipH="1">
              <a:off x="3469399"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flipH="1">
              <a:off x="3822676"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720000" y="352312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MAY</a:t>
              </a:r>
              <a:endParaRPr sz="1800" b="1">
                <a:solidFill>
                  <a:schemeClr val="lt2"/>
                </a:solidFill>
                <a:latin typeface="Oxygen"/>
                <a:ea typeface="Oxygen"/>
                <a:cs typeface="Oxygen"/>
                <a:sym typeface="Oxygen"/>
              </a:endParaRPr>
            </a:p>
          </p:txBody>
        </p:sp>
        <p:sp>
          <p:nvSpPr>
            <p:cNvPr id="818" name="Google Shape;818;p54"/>
            <p:cNvSpPr/>
            <p:nvPr/>
          </p:nvSpPr>
          <p:spPr>
            <a:xfrm>
              <a:off x="2194475" y="352312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19" name="Google Shape;819;p54"/>
            <p:cNvSpPr/>
            <p:nvPr/>
          </p:nvSpPr>
          <p:spPr>
            <a:xfrm flipH="1">
              <a:off x="2409566"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flipH="1">
              <a:off x="2762844"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p:nvPr/>
          </p:nvSpPr>
          <p:spPr>
            <a:xfrm flipH="1">
              <a:off x="3116121"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flipH="1">
              <a:off x="3469399"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flipH="1">
              <a:off x="3822676"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720000" y="403837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JUN</a:t>
              </a:r>
              <a:endParaRPr sz="1800" b="1">
                <a:solidFill>
                  <a:schemeClr val="lt2"/>
                </a:solidFill>
                <a:latin typeface="Oxygen"/>
                <a:ea typeface="Oxygen"/>
                <a:cs typeface="Oxygen"/>
                <a:sym typeface="Oxygen"/>
              </a:endParaRPr>
            </a:p>
          </p:txBody>
        </p:sp>
        <p:sp>
          <p:nvSpPr>
            <p:cNvPr id="825" name="Google Shape;825;p54"/>
            <p:cNvSpPr/>
            <p:nvPr/>
          </p:nvSpPr>
          <p:spPr>
            <a:xfrm>
              <a:off x="2194475" y="403837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26" name="Google Shape;826;p54"/>
            <p:cNvSpPr/>
            <p:nvPr/>
          </p:nvSpPr>
          <p:spPr>
            <a:xfrm flipH="1">
              <a:off x="2409566"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flipH="1">
              <a:off x="2762844"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flipH="1">
              <a:off x="3116121"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flipH="1">
              <a:off x="3469399"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flipH="1">
              <a:off x="3822676"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4906525" y="1462125"/>
              <a:ext cx="1388100" cy="2979000"/>
            </a:xfrm>
            <a:prstGeom prst="roundRect">
              <a:avLst>
                <a:gd name="adj" fmla="val 380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2"/>
                </a:solidFill>
                <a:latin typeface="Oxygen"/>
                <a:ea typeface="Oxygen"/>
                <a:cs typeface="Oxygen"/>
                <a:sym typeface="Oxygen"/>
              </a:endParaRPr>
            </a:p>
          </p:txBody>
        </p:sp>
        <p:sp>
          <p:nvSpPr>
            <p:cNvPr id="832" name="Google Shape;832;p54"/>
            <p:cNvSpPr/>
            <p:nvPr/>
          </p:nvSpPr>
          <p:spPr>
            <a:xfrm>
              <a:off x="4906525" y="146212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JUL</a:t>
              </a:r>
              <a:endParaRPr sz="1800" b="1">
                <a:solidFill>
                  <a:schemeClr val="lt2"/>
                </a:solidFill>
                <a:latin typeface="Oxygen"/>
                <a:ea typeface="Oxygen"/>
                <a:cs typeface="Oxygen"/>
                <a:sym typeface="Oxygen"/>
              </a:endParaRPr>
            </a:p>
          </p:txBody>
        </p:sp>
        <p:sp>
          <p:nvSpPr>
            <p:cNvPr id="833" name="Google Shape;833;p54"/>
            <p:cNvSpPr/>
            <p:nvPr/>
          </p:nvSpPr>
          <p:spPr>
            <a:xfrm>
              <a:off x="6381000" y="146212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34" name="Google Shape;834;p54"/>
            <p:cNvSpPr/>
            <p:nvPr/>
          </p:nvSpPr>
          <p:spPr>
            <a:xfrm flipH="1">
              <a:off x="6596091"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flipH="1">
              <a:off x="6949369"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flipH="1">
              <a:off x="7302646"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flipH="1">
              <a:off x="7655924"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flipH="1">
              <a:off x="8009201" y="1534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4906525" y="197737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AUG</a:t>
              </a:r>
              <a:endParaRPr sz="1800" b="1">
                <a:solidFill>
                  <a:schemeClr val="lt2"/>
                </a:solidFill>
                <a:latin typeface="Oxygen"/>
                <a:ea typeface="Oxygen"/>
                <a:cs typeface="Oxygen"/>
                <a:sym typeface="Oxygen"/>
              </a:endParaRPr>
            </a:p>
          </p:txBody>
        </p:sp>
        <p:sp>
          <p:nvSpPr>
            <p:cNvPr id="840" name="Google Shape;840;p54"/>
            <p:cNvSpPr/>
            <p:nvPr/>
          </p:nvSpPr>
          <p:spPr>
            <a:xfrm>
              <a:off x="6381000" y="197737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41" name="Google Shape;841;p54"/>
            <p:cNvSpPr/>
            <p:nvPr/>
          </p:nvSpPr>
          <p:spPr>
            <a:xfrm flipH="1">
              <a:off x="6596091"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flipH="1">
              <a:off x="6949369"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flipH="1">
              <a:off x="7302646"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flipH="1">
              <a:off x="7655924"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flipH="1">
              <a:off x="8009201" y="2049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4906525" y="249262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SEP</a:t>
              </a:r>
              <a:endParaRPr sz="1800" b="1">
                <a:solidFill>
                  <a:schemeClr val="lt2"/>
                </a:solidFill>
                <a:latin typeface="Oxygen"/>
                <a:ea typeface="Oxygen"/>
                <a:cs typeface="Oxygen"/>
                <a:sym typeface="Oxygen"/>
              </a:endParaRPr>
            </a:p>
          </p:txBody>
        </p:sp>
        <p:sp>
          <p:nvSpPr>
            <p:cNvPr id="847" name="Google Shape;847;p54"/>
            <p:cNvSpPr/>
            <p:nvPr/>
          </p:nvSpPr>
          <p:spPr>
            <a:xfrm>
              <a:off x="6381000" y="249262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48" name="Google Shape;848;p54"/>
            <p:cNvSpPr/>
            <p:nvPr/>
          </p:nvSpPr>
          <p:spPr>
            <a:xfrm flipH="1">
              <a:off x="6596091"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flipH="1">
              <a:off x="6949369"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flipH="1">
              <a:off x="7302646"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flipH="1">
              <a:off x="7655924"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flipH="1">
              <a:off x="8009201" y="25652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4906525" y="300787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OCT</a:t>
              </a:r>
              <a:endParaRPr sz="1800" b="1">
                <a:solidFill>
                  <a:schemeClr val="lt2"/>
                </a:solidFill>
                <a:latin typeface="Oxygen"/>
                <a:ea typeface="Oxygen"/>
                <a:cs typeface="Oxygen"/>
                <a:sym typeface="Oxygen"/>
              </a:endParaRPr>
            </a:p>
          </p:txBody>
        </p:sp>
        <p:sp>
          <p:nvSpPr>
            <p:cNvPr id="854" name="Google Shape;854;p54"/>
            <p:cNvSpPr/>
            <p:nvPr/>
          </p:nvSpPr>
          <p:spPr>
            <a:xfrm>
              <a:off x="6381000" y="300787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55" name="Google Shape;855;p54"/>
            <p:cNvSpPr/>
            <p:nvPr/>
          </p:nvSpPr>
          <p:spPr>
            <a:xfrm flipH="1">
              <a:off x="6596091"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flipH="1">
              <a:off x="6949369"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flipH="1">
              <a:off x="7302646"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flipH="1">
              <a:off x="7655924"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flipH="1">
              <a:off x="8009201" y="30804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4906525" y="352312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NOV</a:t>
              </a:r>
              <a:endParaRPr sz="1800" b="1">
                <a:solidFill>
                  <a:schemeClr val="lt2"/>
                </a:solidFill>
                <a:latin typeface="Oxygen"/>
                <a:ea typeface="Oxygen"/>
                <a:cs typeface="Oxygen"/>
                <a:sym typeface="Oxygen"/>
              </a:endParaRPr>
            </a:p>
          </p:txBody>
        </p:sp>
        <p:sp>
          <p:nvSpPr>
            <p:cNvPr id="861" name="Google Shape;861;p54"/>
            <p:cNvSpPr/>
            <p:nvPr/>
          </p:nvSpPr>
          <p:spPr>
            <a:xfrm>
              <a:off x="6381000" y="352312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62" name="Google Shape;862;p54"/>
            <p:cNvSpPr/>
            <p:nvPr/>
          </p:nvSpPr>
          <p:spPr>
            <a:xfrm flipH="1">
              <a:off x="6596091"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flipH="1">
              <a:off x="6949369"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flipH="1">
              <a:off x="7302646"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p:nvPr/>
          </p:nvSpPr>
          <p:spPr>
            <a:xfrm flipH="1">
              <a:off x="7655924"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4"/>
            <p:cNvSpPr/>
            <p:nvPr/>
          </p:nvSpPr>
          <p:spPr>
            <a:xfrm flipH="1">
              <a:off x="8009201" y="359573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p:nvPr/>
          </p:nvSpPr>
          <p:spPr>
            <a:xfrm>
              <a:off x="4906525" y="4038375"/>
              <a:ext cx="1388100" cy="402600"/>
            </a:xfrm>
            <a:prstGeom prst="roundRect">
              <a:avLst>
                <a:gd name="adj" fmla="val 1214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xygen"/>
                  <a:ea typeface="Oxygen"/>
                  <a:cs typeface="Oxygen"/>
                  <a:sym typeface="Oxygen"/>
                </a:rPr>
                <a:t>DEC</a:t>
              </a:r>
              <a:endParaRPr sz="1800" b="1">
                <a:solidFill>
                  <a:schemeClr val="lt2"/>
                </a:solidFill>
                <a:latin typeface="Oxygen"/>
                <a:ea typeface="Oxygen"/>
                <a:cs typeface="Oxygen"/>
                <a:sym typeface="Oxygen"/>
              </a:endParaRPr>
            </a:p>
          </p:txBody>
        </p:sp>
        <p:sp>
          <p:nvSpPr>
            <p:cNvPr id="868" name="Google Shape;868;p54"/>
            <p:cNvSpPr/>
            <p:nvPr/>
          </p:nvSpPr>
          <p:spPr>
            <a:xfrm>
              <a:off x="6381000" y="4038375"/>
              <a:ext cx="2043000" cy="4026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Oxygen"/>
                <a:ea typeface="Oxygen"/>
                <a:cs typeface="Oxygen"/>
                <a:sym typeface="Oxygen"/>
              </a:endParaRPr>
            </a:p>
          </p:txBody>
        </p:sp>
        <p:sp>
          <p:nvSpPr>
            <p:cNvPr id="869" name="Google Shape;869;p54"/>
            <p:cNvSpPr/>
            <p:nvPr/>
          </p:nvSpPr>
          <p:spPr>
            <a:xfrm flipH="1">
              <a:off x="6596091"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4"/>
            <p:cNvSpPr/>
            <p:nvPr/>
          </p:nvSpPr>
          <p:spPr>
            <a:xfrm flipH="1">
              <a:off x="6949369"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p:nvPr/>
          </p:nvSpPr>
          <p:spPr>
            <a:xfrm flipH="1">
              <a:off x="7302646"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4"/>
            <p:cNvSpPr/>
            <p:nvPr/>
          </p:nvSpPr>
          <p:spPr>
            <a:xfrm flipH="1">
              <a:off x="7655924"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p:nvPr/>
          </p:nvSpPr>
          <p:spPr>
            <a:xfrm flipH="1">
              <a:off x="8009201" y="4110986"/>
              <a:ext cx="183251" cy="257322"/>
            </a:xfrm>
            <a:custGeom>
              <a:avLst/>
              <a:gdLst/>
              <a:ahLst/>
              <a:cxnLst/>
              <a:rect l="l" t="t" r="r" b="b"/>
              <a:pathLst>
                <a:path w="4153" h="5831" extrusionOk="0">
                  <a:moveTo>
                    <a:pt x="2077" y="1"/>
                  </a:moveTo>
                  <a:cubicBezTo>
                    <a:pt x="2077" y="1"/>
                    <a:pt x="1" y="2617"/>
                    <a:pt x="1" y="3754"/>
                  </a:cubicBezTo>
                  <a:cubicBezTo>
                    <a:pt x="1" y="4892"/>
                    <a:pt x="939" y="5830"/>
                    <a:pt x="2077" y="5830"/>
                  </a:cubicBezTo>
                  <a:cubicBezTo>
                    <a:pt x="3214" y="5830"/>
                    <a:pt x="4152" y="4892"/>
                    <a:pt x="4152" y="3754"/>
                  </a:cubicBezTo>
                  <a:cubicBezTo>
                    <a:pt x="4152" y="2617"/>
                    <a:pt x="2077" y="1"/>
                    <a:pt x="207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879" name="Google Shape;879;p55"/>
          <p:cNvSpPr txBox="1">
            <a:spLocks noGrp="1"/>
          </p:cNvSpPr>
          <p:nvPr>
            <p:ph type="title" idx="2"/>
          </p:nvPr>
        </p:nvSpPr>
        <p:spPr>
          <a:xfrm>
            <a:off x="999200" y="3674087"/>
            <a:ext cx="18891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0" name="Google Shape;880;p55"/>
          <p:cNvSpPr txBox="1">
            <a:spLocks noGrp="1"/>
          </p:cNvSpPr>
          <p:nvPr>
            <p:ph type="title" idx="3"/>
          </p:nvPr>
        </p:nvSpPr>
        <p:spPr>
          <a:xfrm>
            <a:off x="3627425" y="3674087"/>
            <a:ext cx="18891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1" name="Google Shape;881;p55"/>
          <p:cNvSpPr txBox="1">
            <a:spLocks noGrp="1"/>
          </p:cNvSpPr>
          <p:nvPr>
            <p:ph type="title" idx="5"/>
          </p:nvPr>
        </p:nvSpPr>
        <p:spPr>
          <a:xfrm>
            <a:off x="6255601" y="3674087"/>
            <a:ext cx="18891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2" name="Google Shape;882;p55"/>
          <p:cNvSpPr txBox="1">
            <a:spLocks noGrp="1"/>
          </p:cNvSpPr>
          <p:nvPr>
            <p:ph type="subTitle" idx="6"/>
          </p:nvPr>
        </p:nvSpPr>
        <p:spPr>
          <a:xfrm>
            <a:off x="6255636" y="3991986"/>
            <a:ext cx="188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to the Sun</a:t>
            </a:r>
            <a:endParaRPr/>
          </a:p>
        </p:txBody>
      </p:sp>
      <p:sp>
        <p:nvSpPr>
          <p:cNvPr id="883" name="Google Shape;883;p55"/>
          <p:cNvSpPr txBox="1">
            <a:spLocks noGrp="1"/>
          </p:cNvSpPr>
          <p:nvPr>
            <p:ph type="title" idx="8"/>
          </p:nvPr>
        </p:nvSpPr>
        <p:spPr>
          <a:xfrm>
            <a:off x="3627462" y="3280187"/>
            <a:ext cx="1889100" cy="4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884" name="Google Shape;884;p55"/>
          <p:cNvSpPr txBox="1">
            <a:spLocks noGrp="1"/>
          </p:cNvSpPr>
          <p:nvPr>
            <p:ph type="title" idx="7"/>
          </p:nvPr>
        </p:nvSpPr>
        <p:spPr>
          <a:xfrm>
            <a:off x="999238" y="3280187"/>
            <a:ext cx="1889100" cy="4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885" name="Google Shape;885;p55"/>
          <p:cNvSpPr txBox="1">
            <a:spLocks noGrp="1"/>
          </p:cNvSpPr>
          <p:nvPr>
            <p:ph type="subTitle" idx="1"/>
          </p:nvPr>
        </p:nvSpPr>
        <p:spPr>
          <a:xfrm>
            <a:off x="999238" y="3991986"/>
            <a:ext cx="188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cold </a:t>
            </a:r>
            <a:endParaRPr/>
          </a:p>
        </p:txBody>
      </p:sp>
      <p:sp>
        <p:nvSpPr>
          <p:cNvPr id="886" name="Google Shape;886;p55"/>
          <p:cNvSpPr txBox="1">
            <a:spLocks noGrp="1"/>
          </p:cNvSpPr>
          <p:nvPr>
            <p:ph type="subTitle" idx="4"/>
          </p:nvPr>
        </p:nvSpPr>
        <p:spPr>
          <a:xfrm>
            <a:off x="3627462" y="3991986"/>
            <a:ext cx="188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nice name, but it’s hot</a:t>
            </a:r>
            <a:endParaRPr/>
          </a:p>
        </p:txBody>
      </p:sp>
      <p:sp>
        <p:nvSpPr>
          <p:cNvPr id="887" name="Google Shape;887;p55"/>
          <p:cNvSpPr txBox="1">
            <a:spLocks noGrp="1"/>
          </p:cNvSpPr>
          <p:nvPr>
            <p:ph type="title" idx="9"/>
          </p:nvPr>
        </p:nvSpPr>
        <p:spPr>
          <a:xfrm>
            <a:off x="6255635" y="3280187"/>
            <a:ext cx="1889100" cy="4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grpSp>
        <p:nvGrpSpPr>
          <p:cNvPr id="888" name="Google Shape;888;p55"/>
          <p:cNvGrpSpPr/>
          <p:nvPr/>
        </p:nvGrpSpPr>
        <p:grpSpPr>
          <a:xfrm>
            <a:off x="1549411" y="1280543"/>
            <a:ext cx="788785" cy="1943008"/>
            <a:chOff x="1549411" y="1280543"/>
            <a:chExt cx="788785" cy="1943008"/>
          </a:xfrm>
        </p:grpSpPr>
        <p:sp>
          <p:nvSpPr>
            <p:cNvPr id="889" name="Google Shape;889;p55"/>
            <p:cNvSpPr/>
            <p:nvPr/>
          </p:nvSpPr>
          <p:spPr>
            <a:xfrm>
              <a:off x="1549411" y="1280543"/>
              <a:ext cx="788785" cy="31210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flipH="1">
              <a:off x="1728485" y="1654723"/>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flipH="1">
              <a:off x="1728485" y="1955967"/>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flipH="1">
              <a:off x="1728485" y="2257210"/>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flipH="1">
              <a:off x="1728485" y="2558454"/>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flipH="1">
              <a:off x="2013510" y="1775712"/>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flipH="1">
              <a:off x="2013510" y="2076956"/>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flipH="1">
              <a:off x="2013510" y="2378200"/>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flipH="1">
              <a:off x="2013510" y="2679443"/>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flipH="1">
              <a:off x="1728485" y="2896704"/>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flipH="1">
              <a:off x="2013510" y="3017693"/>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55"/>
          <p:cNvGrpSpPr/>
          <p:nvPr/>
        </p:nvGrpSpPr>
        <p:grpSpPr>
          <a:xfrm>
            <a:off x="4177586" y="1280543"/>
            <a:ext cx="788785" cy="1943008"/>
            <a:chOff x="1549411" y="1280543"/>
            <a:chExt cx="788785" cy="1943008"/>
          </a:xfrm>
        </p:grpSpPr>
        <p:sp>
          <p:nvSpPr>
            <p:cNvPr id="901" name="Google Shape;901;p55"/>
            <p:cNvSpPr/>
            <p:nvPr/>
          </p:nvSpPr>
          <p:spPr>
            <a:xfrm>
              <a:off x="1549411" y="1280543"/>
              <a:ext cx="788785" cy="31210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flipH="1">
              <a:off x="1728485" y="1654723"/>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flipH="1">
              <a:off x="1728485" y="1955967"/>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flipH="1">
              <a:off x="1728485" y="2257210"/>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flipH="1">
              <a:off x="1728485" y="2558454"/>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flipH="1">
              <a:off x="2013510" y="1775712"/>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flipH="1">
              <a:off x="2013510" y="2076956"/>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flipH="1">
              <a:off x="2013510" y="2378200"/>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flipH="1">
              <a:off x="2013510" y="2679443"/>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flipH="1">
              <a:off x="1728485" y="2896704"/>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flipH="1">
              <a:off x="2013510" y="3017693"/>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55"/>
          <p:cNvGrpSpPr/>
          <p:nvPr/>
        </p:nvGrpSpPr>
        <p:grpSpPr>
          <a:xfrm>
            <a:off x="6805761" y="1280543"/>
            <a:ext cx="788785" cy="1943008"/>
            <a:chOff x="1549411" y="1280543"/>
            <a:chExt cx="788785" cy="1943008"/>
          </a:xfrm>
        </p:grpSpPr>
        <p:sp>
          <p:nvSpPr>
            <p:cNvPr id="913" name="Google Shape;913;p55"/>
            <p:cNvSpPr/>
            <p:nvPr/>
          </p:nvSpPr>
          <p:spPr>
            <a:xfrm>
              <a:off x="1549411" y="1280543"/>
              <a:ext cx="788785" cy="31210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flipH="1">
              <a:off x="1728485" y="1654723"/>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flipH="1">
              <a:off x="1728485" y="1955967"/>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flipH="1">
              <a:off x="1728485" y="2257210"/>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flipH="1">
              <a:off x="1728485" y="2558454"/>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flipH="1">
              <a:off x="2013510" y="1775712"/>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flipH="1">
              <a:off x="2013510" y="2076956"/>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flipH="1">
              <a:off x="2013510" y="2378200"/>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flipH="1">
              <a:off x="2013510" y="2679443"/>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flipH="1">
              <a:off x="1728485" y="2896704"/>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flipH="1">
              <a:off x="2013510" y="3017693"/>
              <a:ext cx="145618" cy="205857"/>
            </a:xfrm>
            <a:custGeom>
              <a:avLst/>
              <a:gdLst/>
              <a:ahLst/>
              <a:cxnLst/>
              <a:rect l="l" t="t" r="r" b="b"/>
              <a:pathLst>
                <a:path w="4124" h="5830" extrusionOk="0">
                  <a:moveTo>
                    <a:pt x="2077" y="0"/>
                  </a:moveTo>
                  <a:cubicBezTo>
                    <a:pt x="2077" y="0"/>
                    <a:pt x="1" y="2617"/>
                    <a:pt x="1" y="3754"/>
                  </a:cubicBezTo>
                  <a:cubicBezTo>
                    <a:pt x="1" y="4892"/>
                    <a:pt x="911" y="5830"/>
                    <a:pt x="2077" y="5830"/>
                  </a:cubicBezTo>
                  <a:cubicBezTo>
                    <a:pt x="3214" y="5830"/>
                    <a:pt x="4124" y="4892"/>
                    <a:pt x="4124" y="3754"/>
                  </a:cubicBezTo>
                  <a:cubicBezTo>
                    <a:pt x="4124" y="2617"/>
                    <a:pt x="2077" y="0"/>
                    <a:pt x="207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accent1"/>
                </a:solidFill>
              </a:rPr>
              <a:t>CONTENTS</a:t>
            </a:r>
            <a:endParaRPr>
              <a:solidFill>
                <a:schemeClr val="accent1"/>
              </a:solidFill>
            </a:endParaRPr>
          </a:p>
        </p:txBody>
      </p:sp>
      <p:sp>
        <p:nvSpPr>
          <p:cNvPr id="264" name="Google Shape;264;p40"/>
          <p:cNvSpPr txBox="1">
            <a:spLocks noGrp="1"/>
          </p:cNvSpPr>
          <p:nvPr>
            <p:ph type="title" idx="2"/>
          </p:nvPr>
        </p:nvSpPr>
        <p:spPr>
          <a:xfrm>
            <a:off x="1387975" y="1936220"/>
            <a:ext cx="25356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65" name="Google Shape;265;p40"/>
          <p:cNvSpPr txBox="1">
            <a:spLocks noGrp="1"/>
          </p:cNvSpPr>
          <p:nvPr>
            <p:ph type="subTitle" idx="1"/>
          </p:nvPr>
        </p:nvSpPr>
        <p:spPr>
          <a:xfrm>
            <a:off x="1388025" y="2254126"/>
            <a:ext cx="2535600" cy="572700"/>
          </a:xfrm>
          <a:prstGeom prst="rect">
            <a:avLst/>
          </a:prstGeom>
        </p:spPr>
        <p:txBody>
          <a:bodyPr spcFirstLastPara="1" wrap="square" lIns="91425" tIns="91425" rIns="91425" bIns="91425" anchor="t" anchorCtr="0">
            <a:noAutofit/>
          </a:bodyPr>
          <a:lstStyle/>
          <a:p>
            <a:pPr marL="0" indent="0">
              <a:buClr>
                <a:schemeClr val="dk1"/>
              </a:buClr>
              <a:buSzPts val="1100"/>
            </a:pPr>
            <a:r>
              <a:rPr lang="en-US" sz="1200" dirty="0"/>
              <a:t>Statement of the goal of the project</a:t>
            </a:r>
          </a:p>
        </p:txBody>
      </p:sp>
      <p:sp>
        <p:nvSpPr>
          <p:cNvPr id="266" name="Google Shape;266;p40"/>
          <p:cNvSpPr txBox="1">
            <a:spLocks noGrp="1"/>
          </p:cNvSpPr>
          <p:nvPr>
            <p:ph type="title" idx="3"/>
          </p:nvPr>
        </p:nvSpPr>
        <p:spPr>
          <a:xfrm>
            <a:off x="1388025" y="1568734"/>
            <a:ext cx="2535600" cy="4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7" name="Google Shape;267;p40"/>
          <p:cNvSpPr txBox="1">
            <a:spLocks noGrp="1"/>
          </p:cNvSpPr>
          <p:nvPr>
            <p:ph type="title" idx="4"/>
          </p:nvPr>
        </p:nvSpPr>
        <p:spPr>
          <a:xfrm>
            <a:off x="5220400" y="1936220"/>
            <a:ext cx="2535600" cy="435600"/>
          </a:xfrm>
          <a:prstGeom prst="rect">
            <a:avLst/>
          </a:prstGeom>
        </p:spPr>
        <p:txBody>
          <a:bodyPr spcFirstLastPara="1" wrap="square" lIns="91425" tIns="91425" rIns="91425" bIns="91425" anchor="t" anchorCtr="0">
            <a:noAutofit/>
          </a:bodyPr>
          <a:lstStyle/>
          <a:p>
            <a:r>
              <a:rPr lang="en-US" dirty="0"/>
              <a:t>DATA COLLECTION &amp; PREPARATION</a:t>
            </a:r>
            <a:endParaRPr dirty="0"/>
          </a:p>
        </p:txBody>
      </p:sp>
      <p:sp>
        <p:nvSpPr>
          <p:cNvPr id="268" name="Google Shape;268;p40"/>
          <p:cNvSpPr txBox="1">
            <a:spLocks noGrp="1"/>
          </p:cNvSpPr>
          <p:nvPr>
            <p:ph type="subTitle" idx="5"/>
          </p:nvPr>
        </p:nvSpPr>
        <p:spPr>
          <a:xfrm>
            <a:off x="5220375" y="2605198"/>
            <a:ext cx="2775310" cy="572700"/>
          </a:xfrm>
          <a:prstGeom prst="rect">
            <a:avLst/>
          </a:prstGeom>
        </p:spPr>
        <p:txBody>
          <a:bodyPr spcFirstLastPara="1" wrap="square" lIns="91425" tIns="91425" rIns="91425" bIns="91425" anchor="t" anchorCtr="0">
            <a:noAutofit/>
          </a:bodyPr>
          <a:lstStyle/>
          <a:p>
            <a:pPr marL="0" lvl="0" indent="0"/>
            <a:r>
              <a:rPr lang="en-US" sz="1200" dirty="0"/>
              <a:t>Using web scrapping and Foursquare API, to collect our data</a:t>
            </a:r>
          </a:p>
        </p:txBody>
      </p:sp>
      <p:sp>
        <p:nvSpPr>
          <p:cNvPr id="269" name="Google Shape;269;p40"/>
          <p:cNvSpPr txBox="1">
            <a:spLocks noGrp="1"/>
          </p:cNvSpPr>
          <p:nvPr>
            <p:ph type="title" idx="6"/>
          </p:nvPr>
        </p:nvSpPr>
        <p:spPr>
          <a:xfrm>
            <a:off x="5220450" y="1568734"/>
            <a:ext cx="2535600" cy="4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0" name="Google Shape;270;p40"/>
          <p:cNvSpPr txBox="1">
            <a:spLocks noGrp="1"/>
          </p:cNvSpPr>
          <p:nvPr>
            <p:ph type="title" idx="7"/>
          </p:nvPr>
        </p:nvSpPr>
        <p:spPr>
          <a:xfrm>
            <a:off x="1387975" y="3489595"/>
            <a:ext cx="25356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CLUSTRING</a:t>
            </a:r>
            <a:endParaRPr dirty="0"/>
          </a:p>
        </p:txBody>
      </p:sp>
      <p:sp>
        <p:nvSpPr>
          <p:cNvPr id="271" name="Google Shape;271;p40"/>
          <p:cNvSpPr txBox="1">
            <a:spLocks noGrp="1"/>
          </p:cNvSpPr>
          <p:nvPr>
            <p:ph type="subTitle" idx="8"/>
          </p:nvPr>
        </p:nvSpPr>
        <p:spPr>
          <a:xfrm>
            <a:off x="1388025" y="3807502"/>
            <a:ext cx="253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Using KNN </a:t>
            </a:r>
            <a:endParaRPr sz="1200" dirty="0"/>
          </a:p>
        </p:txBody>
      </p:sp>
      <p:sp>
        <p:nvSpPr>
          <p:cNvPr id="272" name="Google Shape;272;p40"/>
          <p:cNvSpPr txBox="1">
            <a:spLocks noGrp="1"/>
          </p:cNvSpPr>
          <p:nvPr>
            <p:ph type="title" idx="9"/>
          </p:nvPr>
        </p:nvSpPr>
        <p:spPr>
          <a:xfrm>
            <a:off x="1388025" y="3130407"/>
            <a:ext cx="2535600" cy="4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73" name="Google Shape;273;p40"/>
          <p:cNvSpPr txBox="1">
            <a:spLocks noGrp="1"/>
          </p:cNvSpPr>
          <p:nvPr>
            <p:ph type="title" idx="13"/>
          </p:nvPr>
        </p:nvSpPr>
        <p:spPr>
          <a:xfrm>
            <a:off x="5220400" y="3489595"/>
            <a:ext cx="2535600" cy="435600"/>
          </a:xfrm>
          <a:prstGeom prst="rect">
            <a:avLst/>
          </a:prstGeom>
        </p:spPr>
        <p:txBody>
          <a:bodyPr spcFirstLastPara="1" wrap="square" lIns="91425" tIns="91425" rIns="91425" bIns="91425" anchor="t" anchorCtr="0">
            <a:noAutofit/>
          </a:bodyPr>
          <a:lstStyle/>
          <a:p>
            <a:r>
              <a:rPr lang="en-GB" dirty="0"/>
              <a:t>CONCLUSION</a:t>
            </a:r>
            <a:br>
              <a:rPr lang="en-GB" dirty="0">
                <a:latin typeface="Roboto "/>
              </a:rPr>
            </a:br>
            <a:endParaRPr dirty="0"/>
          </a:p>
        </p:txBody>
      </p:sp>
      <p:sp>
        <p:nvSpPr>
          <p:cNvPr id="274" name="Google Shape;274;p40"/>
          <p:cNvSpPr txBox="1">
            <a:spLocks noGrp="1"/>
          </p:cNvSpPr>
          <p:nvPr>
            <p:ph type="subTitle" idx="14"/>
          </p:nvPr>
        </p:nvSpPr>
        <p:spPr>
          <a:xfrm>
            <a:off x="5220450" y="3807502"/>
            <a:ext cx="253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Challenges and future work. </a:t>
            </a:r>
            <a:endParaRPr sz="1200" dirty="0"/>
          </a:p>
        </p:txBody>
      </p:sp>
      <p:sp>
        <p:nvSpPr>
          <p:cNvPr id="275" name="Google Shape;275;p40"/>
          <p:cNvSpPr txBox="1">
            <a:spLocks noGrp="1"/>
          </p:cNvSpPr>
          <p:nvPr>
            <p:ph type="title" idx="15"/>
          </p:nvPr>
        </p:nvSpPr>
        <p:spPr>
          <a:xfrm>
            <a:off x="5220450" y="3130407"/>
            <a:ext cx="2535600" cy="4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56"/>
          <p:cNvSpPr/>
          <p:nvPr/>
        </p:nvSpPr>
        <p:spPr>
          <a:xfrm>
            <a:off x="720000" y="3042825"/>
            <a:ext cx="3808800" cy="1557900"/>
          </a:xfrm>
          <a:prstGeom prst="roundRect">
            <a:avLst>
              <a:gd name="adj" fmla="val 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p:nvPr/>
        </p:nvSpPr>
        <p:spPr>
          <a:xfrm>
            <a:off x="4615262" y="1398152"/>
            <a:ext cx="3808800" cy="1557900"/>
          </a:xfrm>
          <a:prstGeom prst="roundRect">
            <a:avLst>
              <a:gd name="adj" fmla="val 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6"/>
          <p:cNvSpPr/>
          <p:nvPr/>
        </p:nvSpPr>
        <p:spPr>
          <a:xfrm>
            <a:off x="4615262" y="3042825"/>
            <a:ext cx="3808800" cy="1557900"/>
          </a:xfrm>
          <a:prstGeom prst="roundRect">
            <a:avLst>
              <a:gd name="adj" fmla="val 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6"/>
          <p:cNvSpPr/>
          <p:nvPr/>
        </p:nvSpPr>
        <p:spPr>
          <a:xfrm>
            <a:off x="720000" y="1398152"/>
            <a:ext cx="3808800" cy="1557900"/>
          </a:xfrm>
          <a:prstGeom prst="roundRect">
            <a:avLst>
              <a:gd name="adj" fmla="val 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6"/>
          <p:cNvSpPr/>
          <p:nvPr/>
        </p:nvSpPr>
        <p:spPr>
          <a:xfrm>
            <a:off x="3240901" y="2198208"/>
            <a:ext cx="2662200" cy="1602600"/>
          </a:xfrm>
          <a:prstGeom prst="roundRect">
            <a:avLst>
              <a:gd name="adj" fmla="val 80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a:t>
            </a:r>
            <a:r>
              <a:rPr lang="en">
                <a:solidFill>
                  <a:schemeClr val="accent1"/>
                </a:solidFill>
              </a:rPr>
              <a:t>INFOGRAPHIC</a:t>
            </a:r>
            <a:endParaRPr>
              <a:solidFill>
                <a:schemeClr val="accent1"/>
              </a:solidFill>
            </a:endParaRPr>
          </a:p>
        </p:txBody>
      </p:sp>
      <p:grpSp>
        <p:nvGrpSpPr>
          <p:cNvPr id="934" name="Google Shape;934;p56"/>
          <p:cNvGrpSpPr/>
          <p:nvPr/>
        </p:nvGrpSpPr>
        <p:grpSpPr>
          <a:xfrm>
            <a:off x="3587338" y="2332971"/>
            <a:ext cx="1968931" cy="1333102"/>
            <a:chOff x="2227550" y="1988575"/>
            <a:chExt cx="2389769" cy="1617646"/>
          </a:xfrm>
        </p:grpSpPr>
        <p:sp>
          <p:nvSpPr>
            <p:cNvPr id="935" name="Google Shape;935;p56"/>
            <p:cNvSpPr/>
            <p:nvPr/>
          </p:nvSpPr>
          <p:spPr>
            <a:xfrm>
              <a:off x="2308733" y="1988575"/>
              <a:ext cx="2264885" cy="553777"/>
            </a:xfrm>
            <a:custGeom>
              <a:avLst/>
              <a:gdLst/>
              <a:ahLst/>
              <a:cxnLst/>
              <a:rect l="l" t="t" r="r" b="b"/>
              <a:pathLst>
                <a:path w="30940" h="7565" extrusionOk="0">
                  <a:moveTo>
                    <a:pt x="5602" y="1536"/>
                  </a:moveTo>
                  <a:cubicBezTo>
                    <a:pt x="5972" y="1536"/>
                    <a:pt x="6256" y="1849"/>
                    <a:pt x="6256" y="2219"/>
                  </a:cubicBezTo>
                  <a:lnTo>
                    <a:pt x="6256" y="3527"/>
                  </a:lnTo>
                  <a:cubicBezTo>
                    <a:pt x="6256" y="3897"/>
                    <a:pt x="5972" y="4181"/>
                    <a:pt x="5602" y="4181"/>
                  </a:cubicBezTo>
                  <a:lnTo>
                    <a:pt x="2645" y="4181"/>
                  </a:lnTo>
                  <a:cubicBezTo>
                    <a:pt x="2247" y="4181"/>
                    <a:pt x="1962" y="3897"/>
                    <a:pt x="1962" y="3527"/>
                  </a:cubicBezTo>
                  <a:lnTo>
                    <a:pt x="1962" y="2219"/>
                  </a:lnTo>
                  <a:cubicBezTo>
                    <a:pt x="1962" y="1849"/>
                    <a:pt x="2247" y="1536"/>
                    <a:pt x="2645" y="1536"/>
                  </a:cubicBezTo>
                  <a:close/>
                  <a:moveTo>
                    <a:pt x="11460" y="1536"/>
                  </a:moveTo>
                  <a:cubicBezTo>
                    <a:pt x="11830" y="1536"/>
                    <a:pt x="12143" y="1849"/>
                    <a:pt x="12143" y="2219"/>
                  </a:cubicBezTo>
                  <a:lnTo>
                    <a:pt x="12143" y="3527"/>
                  </a:lnTo>
                  <a:cubicBezTo>
                    <a:pt x="12143" y="3897"/>
                    <a:pt x="11830" y="4181"/>
                    <a:pt x="11460" y="4181"/>
                  </a:cubicBezTo>
                  <a:lnTo>
                    <a:pt x="8503" y="4181"/>
                  </a:lnTo>
                  <a:cubicBezTo>
                    <a:pt x="8133" y="4181"/>
                    <a:pt x="7820" y="3897"/>
                    <a:pt x="7820" y="3527"/>
                  </a:cubicBezTo>
                  <a:lnTo>
                    <a:pt x="7820" y="2219"/>
                  </a:lnTo>
                  <a:cubicBezTo>
                    <a:pt x="7820" y="1849"/>
                    <a:pt x="8133" y="1536"/>
                    <a:pt x="8503" y="1536"/>
                  </a:cubicBezTo>
                  <a:close/>
                  <a:moveTo>
                    <a:pt x="17346" y="1536"/>
                  </a:moveTo>
                  <a:cubicBezTo>
                    <a:pt x="17716" y="1536"/>
                    <a:pt x="18029" y="1849"/>
                    <a:pt x="18029" y="2219"/>
                  </a:cubicBezTo>
                  <a:lnTo>
                    <a:pt x="18029" y="3527"/>
                  </a:lnTo>
                  <a:cubicBezTo>
                    <a:pt x="18029" y="3897"/>
                    <a:pt x="17716" y="4181"/>
                    <a:pt x="17346" y="4181"/>
                  </a:cubicBezTo>
                  <a:lnTo>
                    <a:pt x="14389" y="4181"/>
                  </a:lnTo>
                  <a:cubicBezTo>
                    <a:pt x="14019" y="4181"/>
                    <a:pt x="13707" y="3897"/>
                    <a:pt x="13707" y="3527"/>
                  </a:cubicBezTo>
                  <a:lnTo>
                    <a:pt x="13707" y="2219"/>
                  </a:lnTo>
                  <a:cubicBezTo>
                    <a:pt x="13707" y="1849"/>
                    <a:pt x="14019" y="1536"/>
                    <a:pt x="14389" y="1536"/>
                  </a:cubicBezTo>
                  <a:close/>
                  <a:moveTo>
                    <a:pt x="23233" y="1536"/>
                  </a:moveTo>
                  <a:cubicBezTo>
                    <a:pt x="23603" y="1536"/>
                    <a:pt x="23887" y="1849"/>
                    <a:pt x="23887" y="2219"/>
                  </a:cubicBezTo>
                  <a:lnTo>
                    <a:pt x="23887" y="3527"/>
                  </a:lnTo>
                  <a:cubicBezTo>
                    <a:pt x="23887" y="3897"/>
                    <a:pt x="23603" y="4181"/>
                    <a:pt x="23233" y="4181"/>
                  </a:cubicBezTo>
                  <a:lnTo>
                    <a:pt x="20247" y="4181"/>
                  </a:lnTo>
                  <a:cubicBezTo>
                    <a:pt x="19877" y="4181"/>
                    <a:pt x="19593" y="3897"/>
                    <a:pt x="19593" y="3527"/>
                  </a:cubicBezTo>
                  <a:lnTo>
                    <a:pt x="19593" y="2219"/>
                  </a:lnTo>
                  <a:cubicBezTo>
                    <a:pt x="19593" y="1849"/>
                    <a:pt x="19877" y="1536"/>
                    <a:pt x="20247" y="1536"/>
                  </a:cubicBezTo>
                  <a:close/>
                  <a:moveTo>
                    <a:pt x="26738" y="1491"/>
                  </a:moveTo>
                  <a:cubicBezTo>
                    <a:pt x="27318" y="1491"/>
                    <a:pt x="28181" y="1612"/>
                    <a:pt x="28693" y="2247"/>
                  </a:cubicBezTo>
                  <a:cubicBezTo>
                    <a:pt x="29148" y="2873"/>
                    <a:pt x="29460" y="4181"/>
                    <a:pt x="29091" y="4181"/>
                  </a:cubicBezTo>
                  <a:lnTo>
                    <a:pt x="26133" y="4181"/>
                  </a:lnTo>
                  <a:cubicBezTo>
                    <a:pt x="25764" y="4181"/>
                    <a:pt x="25451" y="3897"/>
                    <a:pt x="25451" y="3527"/>
                  </a:cubicBezTo>
                  <a:lnTo>
                    <a:pt x="25451" y="2219"/>
                  </a:lnTo>
                  <a:cubicBezTo>
                    <a:pt x="25451" y="1849"/>
                    <a:pt x="25764" y="1536"/>
                    <a:pt x="26133" y="1536"/>
                  </a:cubicBezTo>
                  <a:cubicBezTo>
                    <a:pt x="26133" y="1536"/>
                    <a:pt x="26383" y="1491"/>
                    <a:pt x="26738" y="1491"/>
                  </a:cubicBezTo>
                  <a:close/>
                  <a:moveTo>
                    <a:pt x="1479" y="1"/>
                  </a:moveTo>
                  <a:cubicBezTo>
                    <a:pt x="654" y="1"/>
                    <a:pt x="0" y="655"/>
                    <a:pt x="0" y="1479"/>
                  </a:cubicBezTo>
                  <a:lnTo>
                    <a:pt x="0" y="7565"/>
                  </a:lnTo>
                  <a:lnTo>
                    <a:pt x="30911" y="7565"/>
                  </a:lnTo>
                  <a:lnTo>
                    <a:pt x="30939" y="1479"/>
                  </a:lnTo>
                  <a:cubicBezTo>
                    <a:pt x="30939" y="655"/>
                    <a:pt x="30285" y="1"/>
                    <a:pt x="29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6"/>
            <p:cNvSpPr/>
            <p:nvPr/>
          </p:nvSpPr>
          <p:spPr>
            <a:xfrm>
              <a:off x="2481493" y="3310410"/>
              <a:ext cx="345589" cy="295811"/>
            </a:xfrm>
            <a:custGeom>
              <a:avLst/>
              <a:gdLst/>
              <a:ahLst/>
              <a:cxnLst/>
              <a:rect l="l" t="t" r="r" b="b"/>
              <a:pathLst>
                <a:path w="4721" h="4041" extrusionOk="0">
                  <a:moveTo>
                    <a:pt x="2702" y="1"/>
                  </a:moveTo>
                  <a:cubicBezTo>
                    <a:pt x="882" y="1"/>
                    <a:pt x="0" y="2162"/>
                    <a:pt x="1252" y="3442"/>
                  </a:cubicBezTo>
                  <a:cubicBezTo>
                    <a:pt x="1665" y="3856"/>
                    <a:pt x="2175" y="4041"/>
                    <a:pt x="2674" y="4041"/>
                  </a:cubicBezTo>
                  <a:cubicBezTo>
                    <a:pt x="3719" y="4041"/>
                    <a:pt x="4721" y="3232"/>
                    <a:pt x="4721" y="2020"/>
                  </a:cubicBezTo>
                  <a:cubicBezTo>
                    <a:pt x="4721" y="911"/>
                    <a:pt x="3811" y="1"/>
                    <a:pt x="2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p:cNvSpPr/>
            <p:nvPr/>
          </p:nvSpPr>
          <p:spPr>
            <a:xfrm>
              <a:off x="2227550" y="2563149"/>
              <a:ext cx="2389769" cy="895120"/>
            </a:xfrm>
            <a:custGeom>
              <a:avLst/>
              <a:gdLst/>
              <a:ahLst/>
              <a:cxnLst/>
              <a:rect l="l" t="t" r="r" b="b"/>
              <a:pathLst>
                <a:path w="32646" h="12228" extrusionOk="0">
                  <a:moveTo>
                    <a:pt x="6758" y="2927"/>
                  </a:moveTo>
                  <a:cubicBezTo>
                    <a:pt x="7104" y="2927"/>
                    <a:pt x="7365" y="3229"/>
                    <a:pt x="7365" y="3583"/>
                  </a:cubicBezTo>
                  <a:lnTo>
                    <a:pt x="7365" y="4891"/>
                  </a:lnTo>
                  <a:cubicBezTo>
                    <a:pt x="7365" y="5261"/>
                    <a:pt x="7081" y="5574"/>
                    <a:pt x="6711" y="5574"/>
                  </a:cubicBezTo>
                  <a:lnTo>
                    <a:pt x="3754" y="5574"/>
                  </a:lnTo>
                  <a:cubicBezTo>
                    <a:pt x="3356" y="5574"/>
                    <a:pt x="3071" y="5261"/>
                    <a:pt x="3071" y="4891"/>
                  </a:cubicBezTo>
                  <a:lnTo>
                    <a:pt x="3071" y="3583"/>
                  </a:lnTo>
                  <a:cubicBezTo>
                    <a:pt x="3071" y="3229"/>
                    <a:pt x="3332" y="2927"/>
                    <a:pt x="3704" y="2927"/>
                  </a:cubicBezTo>
                  <a:cubicBezTo>
                    <a:pt x="3720" y="2927"/>
                    <a:pt x="3737" y="2928"/>
                    <a:pt x="3754" y="2929"/>
                  </a:cubicBezTo>
                  <a:lnTo>
                    <a:pt x="6711" y="2929"/>
                  </a:lnTo>
                  <a:cubicBezTo>
                    <a:pt x="6727" y="2928"/>
                    <a:pt x="6742" y="2927"/>
                    <a:pt x="6758" y="2927"/>
                  </a:cubicBezTo>
                  <a:close/>
                  <a:moveTo>
                    <a:pt x="12616" y="2927"/>
                  </a:moveTo>
                  <a:cubicBezTo>
                    <a:pt x="12965" y="2927"/>
                    <a:pt x="13252" y="3229"/>
                    <a:pt x="13252" y="3583"/>
                  </a:cubicBezTo>
                  <a:lnTo>
                    <a:pt x="13252" y="4891"/>
                  </a:lnTo>
                  <a:cubicBezTo>
                    <a:pt x="13252" y="5261"/>
                    <a:pt x="12939" y="5574"/>
                    <a:pt x="12569" y="5574"/>
                  </a:cubicBezTo>
                  <a:lnTo>
                    <a:pt x="9612" y="5574"/>
                  </a:lnTo>
                  <a:cubicBezTo>
                    <a:pt x="9242" y="5574"/>
                    <a:pt x="8929" y="5261"/>
                    <a:pt x="8929" y="4891"/>
                  </a:cubicBezTo>
                  <a:lnTo>
                    <a:pt x="8929" y="3583"/>
                  </a:lnTo>
                  <a:cubicBezTo>
                    <a:pt x="8929" y="3229"/>
                    <a:pt x="9216" y="2927"/>
                    <a:pt x="9565" y="2927"/>
                  </a:cubicBezTo>
                  <a:cubicBezTo>
                    <a:pt x="9580" y="2927"/>
                    <a:pt x="9596" y="2928"/>
                    <a:pt x="9612" y="2929"/>
                  </a:cubicBezTo>
                  <a:lnTo>
                    <a:pt x="12569" y="2929"/>
                  </a:lnTo>
                  <a:cubicBezTo>
                    <a:pt x="12585" y="2928"/>
                    <a:pt x="12600" y="2927"/>
                    <a:pt x="12616" y="2927"/>
                  </a:cubicBezTo>
                  <a:close/>
                  <a:moveTo>
                    <a:pt x="15451" y="2927"/>
                  </a:moveTo>
                  <a:cubicBezTo>
                    <a:pt x="15467" y="2927"/>
                    <a:pt x="15482" y="2928"/>
                    <a:pt x="15498" y="2929"/>
                  </a:cubicBezTo>
                  <a:lnTo>
                    <a:pt x="18455" y="2929"/>
                  </a:lnTo>
                  <a:cubicBezTo>
                    <a:pt x="18825" y="2929"/>
                    <a:pt x="19138" y="3214"/>
                    <a:pt x="19138" y="3583"/>
                  </a:cubicBezTo>
                  <a:lnTo>
                    <a:pt x="19138" y="4891"/>
                  </a:lnTo>
                  <a:cubicBezTo>
                    <a:pt x="19138" y="5261"/>
                    <a:pt x="18825" y="5574"/>
                    <a:pt x="18455" y="5574"/>
                  </a:cubicBezTo>
                  <a:lnTo>
                    <a:pt x="15498" y="5574"/>
                  </a:lnTo>
                  <a:cubicBezTo>
                    <a:pt x="15128" y="5574"/>
                    <a:pt x="14816" y="5261"/>
                    <a:pt x="14816" y="4891"/>
                  </a:cubicBezTo>
                  <a:lnTo>
                    <a:pt x="14816" y="3583"/>
                  </a:lnTo>
                  <a:cubicBezTo>
                    <a:pt x="14816" y="3229"/>
                    <a:pt x="15102" y="2927"/>
                    <a:pt x="15451" y="2927"/>
                  </a:cubicBezTo>
                  <a:close/>
                  <a:moveTo>
                    <a:pt x="24388" y="2927"/>
                  </a:moveTo>
                  <a:cubicBezTo>
                    <a:pt x="24735" y="2927"/>
                    <a:pt x="24996" y="3229"/>
                    <a:pt x="24996" y="3583"/>
                  </a:cubicBezTo>
                  <a:lnTo>
                    <a:pt x="24996" y="4891"/>
                  </a:lnTo>
                  <a:cubicBezTo>
                    <a:pt x="24996" y="5261"/>
                    <a:pt x="24712" y="5574"/>
                    <a:pt x="24342" y="5574"/>
                  </a:cubicBezTo>
                  <a:lnTo>
                    <a:pt x="21356" y="5574"/>
                  </a:lnTo>
                  <a:cubicBezTo>
                    <a:pt x="20986" y="5574"/>
                    <a:pt x="20702" y="5261"/>
                    <a:pt x="20702" y="4891"/>
                  </a:cubicBezTo>
                  <a:lnTo>
                    <a:pt x="20702" y="3583"/>
                  </a:lnTo>
                  <a:cubicBezTo>
                    <a:pt x="20702" y="3214"/>
                    <a:pt x="20986" y="2929"/>
                    <a:pt x="21356" y="2929"/>
                  </a:cubicBezTo>
                  <a:lnTo>
                    <a:pt x="24342" y="2929"/>
                  </a:lnTo>
                  <a:cubicBezTo>
                    <a:pt x="24358" y="2928"/>
                    <a:pt x="24373" y="2927"/>
                    <a:pt x="24388" y="2927"/>
                  </a:cubicBezTo>
                  <a:close/>
                  <a:moveTo>
                    <a:pt x="30246" y="2927"/>
                  </a:moveTo>
                  <a:cubicBezTo>
                    <a:pt x="30595" y="2927"/>
                    <a:pt x="30882" y="3229"/>
                    <a:pt x="30882" y="3583"/>
                  </a:cubicBezTo>
                  <a:lnTo>
                    <a:pt x="30882" y="10095"/>
                  </a:lnTo>
                  <a:cubicBezTo>
                    <a:pt x="30882" y="10493"/>
                    <a:pt x="30569" y="10778"/>
                    <a:pt x="30200" y="10778"/>
                  </a:cubicBezTo>
                  <a:lnTo>
                    <a:pt x="27242" y="10778"/>
                  </a:lnTo>
                  <a:cubicBezTo>
                    <a:pt x="26873" y="10778"/>
                    <a:pt x="26560" y="10493"/>
                    <a:pt x="26560" y="10095"/>
                  </a:cubicBezTo>
                  <a:lnTo>
                    <a:pt x="26560" y="3583"/>
                  </a:lnTo>
                  <a:cubicBezTo>
                    <a:pt x="26560" y="3229"/>
                    <a:pt x="26847" y="2927"/>
                    <a:pt x="27196" y="2927"/>
                  </a:cubicBezTo>
                  <a:cubicBezTo>
                    <a:pt x="27211" y="2927"/>
                    <a:pt x="27227" y="2928"/>
                    <a:pt x="27242" y="2929"/>
                  </a:cubicBezTo>
                  <a:lnTo>
                    <a:pt x="30200" y="2929"/>
                  </a:lnTo>
                  <a:cubicBezTo>
                    <a:pt x="30215" y="2928"/>
                    <a:pt x="30231" y="2927"/>
                    <a:pt x="30246" y="2927"/>
                  </a:cubicBezTo>
                  <a:close/>
                  <a:moveTo>
                    <a:pt x="1137" y="0"/>
                  </a:moveTo>
                  <a:lnTo>
                    <a:pt x="1137" y="1195"/>
                  </a:lnTo>
                  <a:cubicBezTo>
                    <a:pt x="1137" y="1621"/>
                    <a:pt x="1337" y="1991"/>
                    <a:pt x="1706" y="2218"/>
                  </a:cubicBezTo>
                  <a:lnTo>
                    <a:pt x="1706" y="5943"/>
                  </a:lnTo>
                  <a:lnTo>
                    <a:pt x="199" y="5943"/>
                  </a:lnTo>
                  <a:cubicBezTo>
                    <a:pt x="85" y="5943"/>
                    <a:pt x="0" y="6029"/>
                    <a:pt x="0" y="6114"/>
                  </a:cubicBezTo>
                  <a:lnTo>
                    <a:pt x="0" y="11091"/>
                  </a:lnTo>
                  <a:cubicBezTo>
                    <a:pt x="0" y="11204"/>
                    <a:pt x="85" y="11290"/>
                    <a:pt x="199" y="11290"/>
                  </a:cubicBezTo>
                  <a:lnTo>
                    <a:pt x="1763" y="11290"/>
                  </a:lnTo>
                  <a:lnTo>
                    <a:pt x="1763" y="12228"/>
                  </a:lnTo>
                  <a:lnTo>
                    <a:pt x="3668" y="12228"/>
                  </a:lnTo>
                  <a:cubicBezTo>
                    <a:pt x="3611" y="10806"/>
                    <a:pt x="4749" y="9612"/>
                    <a:pt x="6171" y="9612"/>
                  </a:cubicBezTo>
                  <a:cubicBezTo>
                    <a:pt x="7593" y="9612"/>
                    <a:pt x="8759" y="10806"/>
                    <a:pt x="8702" y="12228"/>
                  </a:cubicBezTo>
                  <a:lnTo>
                    <a:pt x="21527" y="12228"/>
                  </a:lnTo>
                  <a:cubicBezTo>
                    <a:pt x="21470" y="10806"/>
                    <a:pt x="22636" y="9612"/>
                    <a:pt x="24057" y="9612"/>
                  </a:cubicBezTo>
                  <a:cubicBezTo>
                    <a:pt x="25479" y="9612"/>
                    <a:pt x="26617" y="10806"/>
                    <a:pt x="26560" y="12228"/>
                  </a:cubicBezTo>
                  <a:lnTo>
                    <a:pt x="31167" y="12228"/>
                  </a:lnTo>
                  <a:cubicBezTo>
                    <a:pt x="31991" y="12228"/>
                    <a:pt x="32645" y="11574"/>
                    <a:pt x="32645" y="10749"/>
                  </a:cubicBezTo>
                  <a:lnTo>
                    <a:pt x="32645" y="1223"/>
                  </a:lnTo>
                  <a:cubicBezTo>
                    <a:pt x="32645" y="740"/>
                    <a:pt x="32418" y="313"/>
                    <a:pt x="32048" y="29"/>
                  </a:cubicBezTo>
                  <a:lnTo>
                    <a:pt x="32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6"/>
            <p:cNvSpPr/>
            <p:nvPr/>
          </p:nvSpPr>
          <p:spPr>
            <a:xfrm>
              <a:off x="3788760" y="3310410"/>
              <a:ext cx="347712" cy="295811"/>
            </a:xfrm>
            <a:custGeom>
              <a:avLst/>
              <a:gdLst/>
              <a:ahLst/>
              <a:cxnLst/>
              <a:rect l="l" t="t" r="r" b="b"/>
              <a:pathLst>
                <a:path w="4750" h="4041" extrusionOk="0">
                  <a:moveTo>
                    <a:pt x="2730" y="1"/>
                  </a:moveTo>
                  <a:cubicBezTo>
                    <a:pt x="911" y="1"/>
                    <a:pt x="1" y="2162"/>
                    <a:pt x="1280" y="3442"/>
                  </a:cubicBezTo>
                  <a:cubicBezTo>
                    <a:pt x="1694" y="3856"/>
                    <a:pt x="2203" y="4041"/>
                    <a:pt x="2703" y="4041"/>
                  </a:cubicBezTo>
                  <a:cubicBezTo>
                    <a:pt x="3747" y="4041"/>
                    <a:pt x="4749" y="3232"/>
                    <a:pt x="4749" y="2020"/>
                  </a:cubicBezTo>
                  <a:cubicBezTo>
                    <a:pt x="4749" y="911"/>
                    <a:pt x="3839" y="1"/>
                    <a:pt x="27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56"/>
          <p:cNvSpPr txBox="1"/>
          <p:nvPr/>
        </p:nvSpPr>
        <p:spPr>
          <a:xfrm>
            <a:off x="820393" y="1576462"/>
            <a:ext cx="2403300" cy="46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Oxygen"/>
                <a:ea typeface="Oxygen"/>
                <a:cs typeface="Oxygen"/>
                <a:sym typeface="Oxygen"/>
              </a:rPr>
              <a:t>JUPITER</a:t>
            </a:r>
            <a:endParaRPr sz="2000" b="1">
              <a:solidFill>
                <a:schemeClr val="lt2"/>
              </a:solidFill>
              <a:latin typeface="Oxygen"/>
              <a:ea typeface="Oxygen"/>
              <a:cs typeface="Oxygen"/>
              <a:sym typeface="Oxygen"/>
            </a:endParaRPr>
          </a:p>
        </p:txBody>
      </p:sp>
      <p:sp>
        <p:nvSpPr>
          <p:cNvPr id="940" name="Google Shape;940;p56"/>
          <p:cNvSpPr txBox="1"/>
          <p:nvPr/>
        </p:nvSpPr>
        <p:spPr>
          <a:xfrm>
            <a:off x="820393" y="1909000"/>
            <a:ext cx="24033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It’s a gas giant and the biggest planet in the Solar System</a:t>
            </a:r>
            <a:endParaRPr sz="1600">
              <a:solidFill>
                <a:schemeClr val="dk2"/>
              </a:solidFill>
              <a:latin typeface="Antic Slab"/>
              <a:ea typeface="Antic Slab"/>
              <a:cs typeface="Antic Slab"/>
              <a:sym typeface="Antic Slab"/>
            </a:endParaRPr>
          </a:p>
        </p:txBody>
      </p:sp>
      <p:sp>
        <p:nvSpPr>
          <p:cNvPr id="941" name="Google Shape;941;p56"/>
          <p:cNvSpPr txBox="1"/>
          <p:nvPr/>
        </p:nvSpPr>
        <p:spPr>
          <a:xfrm>
            <a:off x="820393" y="3221136"/>
            <a:ext cx="2403300" cy="46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Oxygen"/>
                <a:ea typeface="Oxygen"/>
                <a:cs typeface="Oxygen"/>
                <a:sym typeface="Oxygen"/>
              </a:rPr>
              <a:t>MERCURY</a:t>
            </a:r>
            <a:endParaRPr sz="2000" b="1">
              <a:solidFill>
                <a:schemeClr val="lt2"/>
              </a:solidFill>
              <a:latin typeface="Oxygen"/>
              <a:ea typeface="Oxygen"/>
              <a:cs typeface="Oxygen"/>
              <a:sym typeface="Oxygen"/>
            </a:endParaRPr>
          </a:p>
        </p:txBody>
      </p:sp>
      <p:sp>
        <p:nvSpPr>
          <p:cNvPr id="942" name="Google Shape;942;p56"/>
          <p:cNvSpPr txBox="1"/>
          <p:nvPr/>
        </p:nvSpPr>
        <p:spPr>
          <a:xfrm>
            <a:off x="820393" y="3553673"/>
            <a:ext cx="24033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Mercury is the closest planet to the Sun and the smallest one </a:t>
            </a:r>
            <a:endParaRPr sz="1600">
              <a:solidFill>
                <a:schemeClr val="dk2"/>
              </a:solidFill>
              <a:latin typeface="Antic Slab"/>
              <a:ea typeface="Antic Slab"/>
              <a:cs typeface="Antic Slab"/>
              <a:sym typeface="Antic Slab"/>
            </a:endParaRPr>
          </a:p>
        </p:txBody>
      </p:sp>
      <p:sp>
        <p:nvSpPr>
          <p:cNvPr id="943" name="Google Shape;943;p56"/>
          <p:cNvSpPr txBox="1"/>
          <p:nvPr/>
        </p:nvSpPr>
        <p:spPr>
          <a:xfrm>
            <a:off x="5920480" y="3221136"/>
            <a:ext cx="2403300" cy="46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lt2"/>
                </a:solidFill>
                <a:latin typeface="Oxygen"/>
                <a:ea typeface="Oxygen"/>
                <a:cs typeface="Oxygen"/>
                <a:sym typeface="Oxygen"/>
              </a:rPr>
              <a:t>VENUS</a:t>
            </a:r>
            <a:endParaRPr sz="2000" b="1">
              <a:solidFill>
                <a:schemeClr val="lt2"/>
              </a:solidFill>
              <a:latin typeface="Oxygen"/>
              <a:ea typeface="Oxygen"/>
              <a:cs typeface="Oxygen"/>
              <a:sym typeface="Oxygen"/>
            </a:endParaRPr>
          </a:p>
        </p:txBody>
      </p:sp>
      <p:sp>
        <p:nvSpPr>
          <p:cNvPr id="944" name="Google Shape;944;p56"/>
          <p:cNvSpPr txBox="1"/>
          <p:nvPr/>
        </p:nvSpPr>
        <p:spPr>
          <a:xfrm>
            <a:off x="5920480" y="3553673"/>
            <a:ext cx="2403300" cy="81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2"/>
                </a:solidFill>
                <a:latin typeface="Antic Slab"/>
                <a:ea typeface="Antic Slab"/>
                <a:cs typeface="Antic Slab"/>
                <a:sym typeface="Antic Slab"/>
              </a:rPr>
              <a:t>Venus has a beautiful name and is the second planet from the Sun</a:t>
            </a:r>
            <a:endParaRPr sz="1600">
              <a:solidFill>
                <a:schemeClr val="dk2"/>
              </a:solidFill>
              <a:latin typeface="Antic Slab"/>
              <a:ea typeface="Antic Slab"/>
              <a:cs typeface="Antic Slab"/>
              <a:sym typeface="Antic Slab"/>
            </a:endParaRPr>
          </a:p>
        </p:txBody>
      </p:sp>
      <p:sp>
        <p:nvSpPr>
          <p:cNvPr id="945" name="Google Shape;945;p56"/>
          <p:cNvSpPr txBox="1"/>
          <p:nvPr/>
        </p:nvSpPr>
        <p:spPr>
          <a:xfrm>
            <a:off x="5920480" y="1576472"/>
            <a:ext cx="2403300" cy="46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lt2"/>
                </a:solidFill>
                <a:latin typeface="Oxygen"/>
                <a:ea typeface="Oxygen"/>
                <a:cs typeface="Oxygen"/>
                <a:sym typeface="Oxygen"/>
              </a:rPr>
              <a:t>MARS</a:t>
            </a:r>
            <a:endParaRPr sz="2000" b="1">
              <a:solidFill>
                <a:schemeClr val="lt2"/>
              </a:solidFill>
              <a:latin typeface="Oxygen"/>
              <a:ea typeface="Oxygen"/>
              <a:cs typeface="Oxygen"/>
              <a:sym typeface="Oxygen"/>
            </a:endParaRPr>
          </a:p>
        </p:txBody>
      </p:sp>
      <p:sp>
        <p:nvSpPr>
          <p:cNvPr id="946" name="Google Shape;946;p56"/>
          <p:cNvSpPr txBox="1"/>
          <p:nvPr/>
        </p:nvSpPr>
        <p:spPr>
          <a:xfrm>
            <a:off x="5920480" y="1909010"/>
            <a:ext cx="2403300" cy="81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2"/>
                </a:solidFill>
                <a:latin typeface="Antic Slab"/>
                <a:ea typeface="Antic Slab"/>
                <a:cs typeface="Antic Slab"/>
                <a:sym typeface="Antic Slab"/>
              </a:rPr>
              <a:t>Despite being red, Mars is a cold place. It’s full of iron oxide dust </a:t>
            </a:r>
            <a:endParaRPr sz="1600">
              <a:solidFill>
                <a:schemeClr val="dk2"/>
              </a:solidFill>
              <a:latin typeface="Antic Slab"/>
              <a:ea typeface="Antic Slab"/>
              <a:cs typeface="Antic Slab"/>
              <a:sym typeface="Antic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7"/>
          <p:cNvSpPr/>
          <p:nvPr/>
        </p:nvSpPr>
        <p:spPr>
          <a:xfrm flipH="1">
            <a:off x="1737637" y="1072435"/>
            <a:ext cx="1589176" cy="628810"/>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p:nvPr/>
        </p:nvSpPr>
        <p:spPr>
          <a:xfrm flipH="1">
            <a:off x="6618057" y="1412477"/>
            <a:ext cx="1984179" cy="78510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flipH="1">
            <a:off x="3533644" y="3819735"/>
            <a:ext cx="1217282" cy="481658"/>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txBox="1">
            <a:spLocks noGrp="1"/>
          </p:cNvSpPr>
          <p:nvPr>
            <p:ph type="title"/>
          </p:nvPr>
        </p:nvSpPr>
        <p:spPr>
          <a:xfrm>
            <a:off x="2958075" y="1884688"/>
            <a:ext cx="3373200" cy="78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ADVENTURE</a:t>
            </a:r>
            <a:endParaRPr dirty="0"/>
          </a:p>
        </p:txBody>
      </p:sp>
      <p:sp>
        <p:nvSpPr>
          <p:cNvPr id="955" name="Google Shape;955;p57"/>
          <p:cNvSpPr txBox="1">
            <a:spLocks noGrp="1"/>
          </p:cNvSpPr>
          <p:nvPr>
            <p:ph type="subTitle" idx="1"/>
          </p:nvPr>
        </p:nvSpPr>
        <p:spPr>
          <a:xfrm>
            <a:off x="3562575" y="2641450"/>
            <a:ext cx="2768700" cy="67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enter a subtitle here if you need it</a:t>
            </a:r>
            <a:endParaRPr/>
          </a:p>
        </p:txBody>
      </p:sp>
      <p:sp>
        <p:nvSpPr>
          <p:cNvPr id="956" name="Google Shape;956;p57"/>
          <p:cNvSpPr txBox="1">
            <a:spLocks noGrp="1"/>
          </p:cNvSpPr>
          <p:nvPr>
            <p:ph type="title" idx="2"/>
          </p:nvPr>
        </p:nvSpPr>
        <p:spPr>
          <a:xfrm>
            <a:off x="6385325" y="2119800"/>
            <a:ext cx="2045400" cy="105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957" name="Google Shape;957;p57"/>
          <p:cNvGrpSpPr/>
          <p:nvPr/>
        </p:nvGrpSpPr>
        <p:grpSpPr>
          <a:xfrm>
            <a:off x="1165154" y="706389"/>
            <a:ext cx="1378024" cy="4488312"/>
            <a:chOff x="239350" y="1470875"/>
            <a:chExt cx="839900" cy="2735775"/>
          </a:xfrm>
        </p:grpSpPr>
        <p:sp>
          <p:nvSpPr>
            <p:cNvPr id="958" name="Google Shape;958;p57"/>
            <p:cNvSpPr/>
            <p:nvPr/>
          </p:nvSpPr>
          <p:spPr>
            <a:xfrm>
              <a:off x="504325" y="3326775"/>
              <a:ext cx="308700" cy="222500"/>
            </a:xfrm>
            <a:custGeom>
              <a:avLst/>
              <a:gdLst/>
              <a:ahLst/>
              <a:cxnLst/>
              <a:rect l="l" t="t" r="r" b="b"/>
              <a:pathLst>
                <a:path w="12348" h="8900" extrusionOk="0">
                  <a:moveTo>
                    <a:pt x="6149" y="1"/>
                  </a:moveTo>
                  <a:cubicBezTo>
                    <a:pt x="4199" y="1450"/>
                    <a:pt x="2100" y="2800"/>
                    <a:pt x="0" y="4000"/>
                  </a:cubicBezTo>
                  <a:cubicBezTo>
                    <a:pt x="1900" y="5750"/>
                    <a:pt x="3999" y="7399"/>
                    <a:pt x="6149" y="8899"/>
                  </a:cubicBezTo>
                  <a:cubicBezTo>
                    <a:pt x="8299" y="7399"/>
                    <a:pt x="10348" y="5750"/>
                    <a:pt x="12348" y="4000"/>
                  </a:cubicBezTo>
                  <a:cubicBezTo>
                    <a:pt x="10198" y="2800"/>
                    <a:pt x="8149" y="1450"/>
                    <a:pt x="6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7"/>
            <p:cNvSpPr/>
            <p:nvPr/>
          </p:nvSpPr>
          <p:spPr>
            <a:xfrm>
              <a:off x="325600" y="3439250"/>
              <a:ext cx="312475" cy="223750"/>
            </a:xfrm>
            <a:custGeom>
              <a:avLst/>
              <a:gdLst/>
              <a:ahLst/>
              <a:cxnLst/>
              <a:rect l="l" t="t" r="r" b="b"/>
              <a:pathLst>
                <a:path w="12499" h="8950" extrusionOk="0">
                  <a:moveTo>
                    <a:pt x="6299" y="1"/>
                  </a:moveTo>
                  <a:cubicBezTo>
                    <a:pt x="4250" y="1101"/>
                    <a:pt x="2150" y="2100"/>
                    <a:pt x="0" y="3000"/>
                  </a:cubicBezTo>
                  <a:cubicBezTo>
                    <a:pt x="1750" y="5100"/>
                    <a:pt x="3700" y="7100"/>
                    <a:pt x="5699" y="8949"/>
                  </a:cubicBezTo>
                  <a:cubicBezTo>
                    <a:pt x="8049" y="7749"/>
                    <a:pt x="10299" y="6450"/>
                    <a:pt x="12498" y="5000"/>
                  </a:cubicBezTo>
                  <a:cubicBezTo>
                    <a:pt x="10299" y="3450"/>
                    <a:pt x="8249" y="1800"/>
                    <a:pt x="6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p:nvPr/>
          </p:nvSpPr>
          <p:spPr>
            <a:xfrm>
              <a:off x="679275" y="3439250"/>
              <a:ext cx="312475" cy="223750"/>
            </a:xfrm>
            <a:custGeom>
              <a:avLst/>
              <a:gdLst/>
              <a:ahLst/>
              <a:cxnLst/>
              <a:rect l="l" t="t" r="r" b="b"/>
              <a:pathLst>
                <a:path w="12499" h="8950" extrusionOk="0">
                  <a:moveTo>
                    <a:pt x="6200" y="1"/>
                  </a:moveTo>
                  <a:cubicBezTo>
                    <a:pt x="4250" y="1800"/>
                    <a:pt x="2151" y="3450"/>
                    <a:pt x="1" y="5000"/>
                  </a:cubicBezTo>
                  <a:cubicBezTo>
                    <a:pt x="2151" y="6450"/>
                    <a:pt x="4400" y="7799"/>
                    <a:pt x="6750" y="8949"/>
                  </a:cubicBezTo>
                  <a:cubicBezTo>
                    <a:pt x="8799" y="7100"/>
                    <a:pt x="10699" y="5100"/>
                    <a:pt x="12499" y="3000"/>
                  </a:cubicBezTo>
                  <a:cubicBezTo>
                    <a:pt x="10349" y="2100"/>
                    <a:pt x="8249" y="1101"/>
                    <a:pt x="6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244350" y="3260550"/>
              <a:ext cx="220000" cy="233725"/>
            </a:xfrm>
            <a:custGeom>
              <a:avLst/>
              <a:gdLst/>
              <a:ahLst/>
              <a:cxnLst/>
              <a:rect l="l" t="t" r="r" b="b"/>
              <a:pathLst>
                <a:path w="8800" h="9349" extrusionOk="0">
                  <a:moveTo>
                    <a:pt x="2900" y="0"/>
                  </a:moveTo>
                  <a:cubicBezTo>
                    <a:pt x="2001" y="400"/>
                    <a:pt x="1051" y="800"/>
                    <a:pt x="101" y="1150"/>
                  </a:cubicBezTo>
                  <a:cubicBezTo>
                    <a:pt x="101" y="2750"/>
                    <a:pt x="51" y="4349"/>
                    <a:pt x="1" y="5949"/>
                  </a:cubicBezTo>
                  <a:cubicBezTo>
                    <a:pt x="751" y="6949"/>
                    <a:pt x="1601" y="8099"/>
                    <a:pt x="2601" y="9348"/>
                  </a:cubicBezTo>
                  <a:cubicBezTo>
                    <a:pt x="4700" y="8499"/>
                    <a:pt x="6800" y="7499"/>
                    <a:pt x="8799" y="6449"/>
                  </a:cubicBezTo>
                  <a:cubicBezTo>
                    <a:pt x="6700" y="4449"/>
                    <a:pt x="4700" y="2300"/>
                    <a:pt x="2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243100" y="3448000"/>
              <a:ext cx="43775" cy="71275"/>
            </a:xfrm>
            <a:custGeom>
              <a:avLst/>
              <a:gdLst/>
              <a:ahLst/>
              <a:cxnLst/>
              <a:rect l="l" t="t" r="r" b="b"/>
              <a:pathLst>
                <a:path w="1751" h="2851" extrusionOk="0">
                  <a:moveTo>
                    <a:pt x="51" y="1"/>
                  </a:moveTo>
                  <a:cubicBezTo>
                    <a:pt x="51" y="951"/>
                    <a:pt x="51" y="1900"/>
                    <a:pt x="1" y="2850"/>
                  </a:cubicBezTo>
                  <a:cubicBezTo>
                    <a:pt x="601" y="2650"/>
                    <a:pt x="1201" y="2450"/>
                    <a:pt x="1751" y="2250"/>
                  </a:cubicBezTo>
                  <a:cubicBezTo>
                    <a:pt x="1151" y="1450"/>
                    <a:pt x="551" y="701"/>
                    <a:pt x="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7"/>
            <p:cNvSpPr/>
            <p:nvPr/>
          </p:nvSpPr>
          <p:spPr>
            <a:xfrm>
              <a:off x="394325" y="2676900"/>
              <a:ext cx="245000" cy="213725"/>
            </a:xfrm>
            <a:custGeom>
              <a:avLst/>
              <a:gdLst/>
              <a:ahLst/>
              <a:cxnLst/>
              <a:rect l="l" t="t" r="r" b="b"/>
              <a:pathLst>
                <a:path w="9800" h="8549" extrusionOk="0">
                  <a:moveTo>
                    <a:pt x="5200" y="0"/>
                  </a:moveTo>
                  <a:cubicBezTo>
                    <a:pt x="3600" y="1250"/>
                    <a:pt x="1851" y="2400"/>
                    <a:pt x="1" y="3550"/>
                  </a:cubicBezTo>
                  <a:cubicBezTo>
                    <a:pt x="1401" y="5249"/>
                    <a:pt x="2850" y="6949"/>
                    <a:pt x="4400" y="8549"/>
                  </a:cubicBezTo>
                  <a:cubicBezTo>
                    <a:pt x="6250" y="7299"/>
                    <a:pt x="8099" y="5899"/>
                    <a:pt x="9799" y="4450"/>
                  </a:cubicBezTo>
                  <a:cubicBezTo>
                    <a:pt x="8199" y="3050"/>
                    <a:pt x="6650" y="1600"/>
                    <a:pt x="5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7"/>
            <p:cNvSpPr/>
            <p:nvPr/>
          </p:nvSpPr>
          <p:spPr>
            <a:xfrm>
              <a:off x="423075" y="2435700"/>
              <a:ext cx="218750" cy="209975"/>
            </a:xfrm>
            <a:custGeom>
              <a:avLst/>
              <a:gdLst/>
              <a:ahLst/>
              <a:cxnLst/>
              <a:rect l="l" t="t" r="r" b="b"/>
              <a:pathLst>
                <a:path w="8750" h="8399" extrusionOk="0">
                  <a:moveTo>
                    <a:pt x="4500" y="0"/>
                  </a:moveTo>
                  <a:cubicBezTo>
                    <a:pt x="3100" y="1100"/>
                    <a:pt x="1600" y="2250"/>
                    <a:pt x="1" y="3299"/>
                  </a:cubicBezTo>
                  <a:cubicBezTo>
                    <a:pt x="1300" y="5099"/>
                    <a:pt x="2700" y="6799"/>
                    <a:pt x="4200" y="8399"/>
                  </a:cubicBezTo>
                  <a:cubicBezTo>
                    <a:pt x="5800" y="7149"/>
                    <a:pt x="7299" y="5849"/>
                    <a:pt x="8749" y="4499"/>
                  </a:cubicBezTo>
                  <a:cubicBezTo>
                    <a:pt x="7199" y="3000"/>
                    <a:pt x="5800" y="150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7"/>
            <p:cNvSpPr/>
            <p:nvPr/>
          </p:nvSpPr>
          <p:spPr>
            <a:xfrm>
              <a:off x="260600" y="2776875"/>
              <a:ext cx="223750" cy="206250"/>
            </a:xfrm>
            <a:custGeom>
              <a:avLst/>
              <a:gdLst/>
              <a:ahLst/>
              <a:cxnLst/>
              <a:rect l="l" t="t" r="r" b="b"/>
              <a:pathLst>
                <a:path w="8950" h="8250" extrusionOk="0">
                  <a:moveTo>
                    <a:pt x="4600" y="1"/>
                  </a:moveTo>
                  <a:cubicBezTo>
                    <a:pt x="3150" y="900"/>
                    <a:pt x="1651" y="1650"/>
                    <a:pt x="51" y="2450"/>
                  </a:cubicBezTo>
                  <a:cubicBezTo>
                    <a:pt x="51" y="2700"/>
                    <a:pt x="51" y="2950"/>
                    <a:pt x="1" y="3200"/>
                  </a:cubicBezTo>
                  <a:cubicBezTo>
                    <a:pt x="1051" y="4950"/>
                    <a:pt x="2150" y="6649"/>
                    <a:pt x="3400" y="8249"/>
                  </a:cubicBezTo>
                  <a:cubicBezTo>
                    <a:pt x="5300" y="7299"/>
                    <a:pt x="7150" y="6249"/>
                    <a:pt x="8949" y="5050"/>
                  </a:cubicBezTo>
                  <a:cubicBezTo>
                    <a:pt x="7400" y="3450"/>
                    <a:pt x="5950" y="1750"/>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853000" y="3260550"/>
              <a:ext cx="218750" cy="233725"/>
            </a:xfrm>
            <a:custGeom>
              <a:avLst/>
              <a:gdLst/>
              <a:ahLst/>
              <a:cxnLst/>
              <a:rect l="l" t="t" r="r" b="b"/>
              <a:pathLst>
                <a:path w="8750" h="9349" extrusionOk="0">
                  <a:moveTo>
                    <a:pt x="5900" y="0"/>
                  </a:moveTo>
                  <a:cubicBezTo>
                    <a:pt x="4050" y="2300"/>
                    <a:pt x="2100" y="4449"/>
                    <a:pt x="1" y="6449"/>
                  </a:cubicBezTo>
                  <a:cubicBezTo>
                    <a:pt x="2000" y="7499"/>
                    <a:pt x="4050" y="8499"/>
                    <a:pt x="6200" y="9348"/>
                  </a:cubicBezTo>
                  <a:cubicBezTo>
                    <a:pt x="7199" y="8099"/>
                    <a:pt x="8049" y="6949"/>
                    <a:pt x="8749" y="5949"/>
                  </a:cubicBezTo>
                  <a:cubicBezTo>
                    <a:pt x="8749" y="4349"/>
                    <a:pt x="8699" y="2750"/>
                    <a:pt x="8649" y="1150"/>
                  </a:cubicBezTo>
                  <a:cubicBezTo>
                    <a:pt x="7699" y="750"/>
                    <a:pt x="6800" y="400"/>
                    <a:pt x="5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475575" y="1974525"/>
              <a:ext cx="167500" cy="193725"/>
            </a:xfrm>
            <a:custGeom>
              <a:avLst/>
              <a:gdLst/>
              <a:ahLst/>
              <a:cxnLst/>
              <a:rect l="l" t="t" r="r" b="b"/>
              <a:pathLst>
                <a:path w="6700" h="7749" extrusionOk="0">
                  <a:moveTo>
                    <a:pt x="3700" y="0"/>
                  </a:moveTo>
                  <a:cubicBezTo>
                    <a:pt x="2500" y="1250"/>
                    <a:pt x="1300" y="2450"/>
                    <a:pt x="0" y="3550"/>
                  </a:cubicBezTo>
                  <a:cubicBezTo>
                    <a:pt x="900" y="4899"/>
                    <a:pt x="1850" y="6349"/>
                    <a:pt x="3000" y="7749"/>
                  </a:cubicBezTo>
                  <a:cubicBezTo>
                    <a:pt x="4350" y="6449"/>
                    <a:pt x="5549" y="5149"/>
                    <a:pt x="6699" y="3850"/>
                  </a:cubicBezTo>
                  <a:cubicBezTo>
                    <a:pt x="5599" y="2550"/>
                    <a:pt x="4600" y="1250"/>
                    <a:pt x="3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674275" y="1974525"/>
              <a:ext cx="167500" cy="193725"/>
            </a:xfrm>
            <a:custGeom>
              <a:avLst/>
              <a:gdLst/>
              <a:ahLst/>
              <a:cxnLst/>
              <a:rect l="l" t="t" r="r" b="b"/>
              <a:pathLst>
                <a:path w="6700" h="7749" extrusionOk="0">
                  <a:moveTo>
                    <a:pt x="3000" y="0"/>
                  </a:moveTo>
                  <a:cubicBezTo>
                    <a:pt x="2101" y="1250"/>
                    <a:pt x="1101" y="2550"/>
                    <a:pt x="1" y="3850"/>
                  </a:cubicBezTo>
                  <a:cubicBezTo>
                    <a:pt x="1101" y="5149"/>
                    <a:pt x="2351" y="6449"/>
                    <a:pt x="3650" y="7749"/>
                  </a:cubicBezTo>
                  <a:cubicBezTo>
                    <a:pt x="4800" y="6349"/>
                    <a:pt x="5800" y="4949"/>
                    <a:pt x="6700" y="3550"/>
                  </a:cubicBezTo>
                  <a:cubicBezTo>
                    <a:pt x="5350" y="2400"/>
                    <a:pt x="4100" y="1200"/>
                    <a:pt x="3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566800" y="2089500"/>
              <a:ext cx="186250" cy="202500"/>
            </a:xfrm>
            <a:custGeom>
              <a:avLst/>
              <a:gdLst/>
              <a:ahLst/>
              <a:cxnLst/>
              <a:rect l="l" t="t" r="r" b="b"/>
              <a:pathLst>
                <a:path w="7450" h="8100" extrusionOk="0">
                  <a:moveTo>
                    <a:pt x="3700" y="1"/>
                  </a:moveTo>
                  <a:cubicBezTo>
                    <a:pt x="2550" y="1300"/>
                    <a:pt x="1300" y="2600"/>
                    <a:pt x="1" y="3900"/>
                  </a:cubicBezTo>
                  <a:cubicBezTo>
                    <a:pt x="1101" y="5300"/>
                    <a:pt x="2350" y="6699"/>
                    <a:pt x="3700" y="8099"/>
                  </a:cubicBezTo>
                  <a:cubicBezTo>
                    <a:pt x="5050" y="6699"/>
                    <a:pt x="6300" y="5300"/>
                    <a:pt x="7449" y="3900"/>
                  </a:cubicBezTo>
                  <a:cubicBezTo>
                    <a:pt x="6100" y="2600"/>
                    <a:pt x="4850" y="1300"/>
                    <a:pt x="3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451825" y="2203225"/>
              <a:ext cx="190000" cy="198750"/>
            </a:xfrm>
            <a:custGeom>
              <a:avLst/>
              <a:gdLst/>
              <a:ahLst/>
              <a:cxnLst/>
              <a:rect l="l" t="t" r="r" b="b"/>
              <a:pathLst>
                <a:path w="7600" h="7950" extrusionOk="0">
                  <a:moveTo>
                    <a:pt x="3850" y="1"/>
                  </a:moveTo>
                  <a:cubicBezTo>
                    <a:pt x="2650" y="1151"/>
                    <a:pt x="1400" y="2250"/>
                    <a:pt x="1" y="3350"/>
                  </a:cubicBezTo>
                  <a:cubicBezTo>
                    <a:pt x="1050" y="4850"/>
                    <a:pt x="2200" y="6400"/>
                    <a:pt x="3450" y="7949"/>
                  </a:cubicBezTo>
                  <a:cubicBezTo>
                    <a:pt x="4950" y="6700"/>
                    <a:pt x="6349" y="5450"/>
                    <a:pt x="7599" y="4200"/>
                  </a:cubicBezTo>
                  <a:cubicBezTo>
                    <a:pt x="6249" y="2800"/>
                    <a:pt x="5000" y="1400"/>
                    <a:pt x="3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783025" y="2079500"/>
              <a:ext cx="165000" cy="187500"/>
            </a:xfrm>
            <a:custGeom>
              <a:avLst/>
              <a:gdLst/>
              <a:ahLst/>
              <a:cxnLst/>
              <a:rect l="l" t="t" r="r" b="b"/>
              <a:pathLst>
                <a:path w="6600" h="7500" extrusionOk="0">
                  <a:moveTo>
                    <a:pt x="3050" y="1"/>
                  </a:moveTo>
                  <a:cubicBezTo>
                    <a:pt x="2150" y="1350"/>
                    <a:pt x="1150" y="2750"/>
                    <a:pt x="0" y="4200"/>
                  </a:cubicBezTo>
                  <a:cubicBezTo>
                    <a:pt x="1200" y="5300"/>
                    <a:pt x="2450" y="6399"/>
                    <a:pt x="3800" y="7499"/>
                  </a:cubicBezTo>
                  <a:cubicBezTo>
                    <a:pt x="4899" y="5800"/>
                    <a:pt x="5849" y="4200"/>
                    <a:pt x="6599" y="2700"/>
                  </a:cubicBezTo>
                  <a:cubicBezTo>
                    <a:pt x="5349" y="1800"/>
                    <a:pt x="4199" y="900"/>
                    <a:pt x="3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1030475" y="3448000"/>
              <a:ext cx="42525" cy="71275"/>
            </a:xfrm>
            <a:custGeom>
              <a:avLst/>
              <a:gdLst/>
              <a:ahLst/>
              <a:cxnLst/>
              <a:rect l="l" t="t" r="r" b="b"/>
              <a:pathLst>
                <a:path w="1701" h="2851" extrusionOk="0">
                  <a:moveTo>
                    <a:pt x="1700" y="1"/>
                  </a:moveTo>
                  <a:cubicBezTo>
                    <a:pt x="1150" y="701"/>
                    <a:pt x="600" y="1450"/>
                    <a:pt x="0" y="2200"/>
                  </a:cubicBezTo>
                  <a:cubicBezTo>
                    <a:pt x="550" y="2450"/>
                    <a:pt x="1150" y="2650"/>
                    <a:pt x="1700" y="2850"/>
                  </a:cubicBezTo>
                  <a:cubicBezTo>
                    <a:pt x="1700" y="1900"/>
                    <a:pt x="1700" y="951"/>
                    <a:pt x="1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833000" y="2776875"/>
              <a:ext cx="223750" cy="206250"/>
            </a:xfrm>
            <a:custGeom>
              <a:avLst/>
              <a:gdLst/>
              <a:ahLst/>
              <a:cxnLst/>
              <a:rect l="l" t="t" r="r" b="b"/>
              <a:pathLst>
                <a:path w="8950" h="8250" extrusionOk="0">
                  <a:moveTo>
                    <a:pt x="4400" y="1"/>
                  </a:moveTo>
                  <a:cubicBezTo>
                    <a:pt x="3000" y="1800"/>
                    <a:pt x="1551" y="3450"/>
                    <a:pt x="1" y="5050"/>
                  </a:cubicBezTo>
                  <a:cubicBezTo>
                    <a:pt x="1801" y="6249"/>
                    <a:pt x="3650" y="7299"/>
                    <a:pt x="5600" y="8249"/>
                  </a:cubicBezTo>
                  <a:cubicBezTo>
                    <a:pt x="6800" y="6649"/>
                    <a:pt x="7899" y="4950"/>
                    <a:pt x="8949" y="3200"/>
                  </a:cubicBezTo>
                  <a:lnTo>
                    <a:pt x="8899" y="2450"/>
                  </a:lnTo>
                  <a:cubicBezTo>
                    <a:pt x="7350" y="1650"/>
                    <a:pt x="5800" y="850"/>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676775" y="2678150"/>
              <a:ext cx="245000" cy="212475"/>
            </a:xfrm>
            <a:custGeom>
              <a:avLst/>
              <a:gdLst/>
              <a:ahLst/>
              <a:cxnLst/>
              <a:rect l="l" t="t" r="r" b="b"/>
              <a:pathLst>
                <a:path w="9800" h="8499" extrusionOk="0">
                  <a:moveTo>
                    <a:pt x="4600" y="0"/>
                  </a:moveTo>
                  <a:cubicBezTo>
                    <a:pt x="3150" y="1550"/>
                    <a:pt x="1601" y="3000"/>
                    <a:pt x="1" y="4400"/>
                  </a:cubicBezTo>
                  <a:cubicBezTo>
                    <a:pt x="1701" y="5899"/>
                    <a:pt x="3550" y="7249"/>
                    <a:pt x="5450" y="8499"/>
                  </a:cubicBezTo>
                  <a:cubicBezTo>
                    <a:pt x="7000" y="6899"/>
                    <a:pt x="8449" y="5249"/>
                    <a:pt x="9799" y="3500"/>
                  </a:cubicBezTo>
                  <a:cubicBezTo>
                    <a:pt x="7950" y="2350"/>
                    <a:pt x="6250" y="1200"/>
                    <a:pt x="4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675525" y="2203225"/>
              <a:ext cx="190000" cy="198750"/>
            </a:xfrm>
            <a:custGeom>
              <a:avLst/>
              <a:gdLst/>
              <a:ahLst/>
              <a:cxnLst/>
              <a:rect l="l" t="t" r="r" b="b"/>
              <a:pathLst>
                <a:path w="7600" h="7950" extrusionOk="0">
                  <a:moveTo>
                    <a:pt x="3750" y="1"/>
                  </a:moveTo>
                  <a:cubicBezTo>
                    <a:pt x="2600" y="1400"/>
                    <a:pt x="1351" y="2800"/>
                    <a:pt x="1" y="4200"/>
                  </a:cubicBezTo>
                  <a:cubicBezTo>
                    <a:pt x="1251" y="5450"/>
                    <a:pt x="2650" y="6700"/>
                    <a:pt x="4150" y="7949"/>
                  </a:cubicBezTo>
                  <a:cubicBezTo>
                    <a:pt x="5450" y="6400"/>
                    <a:pt x="6550" y="4850"/>
                    <a:pt x="7600" y="3300"/>
                  </a:cubicBezTo>
                  <a:cubicBezTo>
                    <a:pt x="6200" y="2250"/>
                    <a:pt x="4900" y="115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675525" y="2435700"/>
              <a:ext cx="218750" cy="209975"/>
            </a:xfrm>
            <a:custGeom>
              <a:avLst/>
              <a:gdLst/>
              <a:ahLst/>
              <a:cxnLst/>
              <a:rect l="l" t="t" r="r" b="b"/>
              <a:pathLst>
                <a:path w="8750" h="8399" extrusionOk="0">
                  <a:moveTo>
                    <a:pt x="4250" y="0"/>
                  </a:moveTo>
                  <a:cubicBezTo>
                    <a:pt x="3000" y="1500"/>
                    <a:pt x="1551" y="3000"/>
                    <a:pt x="1" y="4499"/>
                  </a:cubicBezTo>
                  <a:cubicBezTo>
                    <a:pt x="1401" y="5849"/>
                    <a:pt x="2900" y="7149"/>
                    <a:pt x="4550" y="8399"/>
                  </a:cubicBezTo>
                  <a:cubicBezTo>
                    <a:pt x="6050" y="6799"/>
                    <a:pt x="7450" y="5099"/>
                    <a:pt x="8749" y="3299"/>
                  </a:cubicBezTo>
                  <a:cubicBezTo>
                    <a:pt x="7150" y="2250"/>
                    <a:pt x="5650" y="1100"/>
                    <a:pt x="4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871750" y="4019150"/>
              <a:ext cx="207500" cy="187500"/>
            </a:xfrm>
            <a:custGeom>
              <a:avLst/>
              <a:gdLst/>
              <a:ahLst/>
              <a:cxnLst/>
              <a:rect l="l" t="t" r="r" b="b"/>
              <a:pathLst>
                <a:path w="8300" h="7500" extrusionOk="0">
                  <a:moveTo>
                    <a:pt x="6899" y="1"/>
                  </a:moveTo>
                  <a:cubicBezTo>
                    <a:pt x="4750" y="2250"/>
                    <a:pt x="2450" y="4400"/>
                    <a:pt x="1" y="6299"/>
                  </a:cubicBezTo>
                  <a:cubicBezTo>
                    <a:pt x="950" y="6749"/>
                    <a:pt x="1950" y="7149"/>
                    <a:pt x="2950" y="7499"/>
                  </a:cubicBezTo>
                  <a:lnTo>
                    <a:pt x="8299" y="7499"/>
                  </a:lnTo>
                  <a:lnTo>
                    <a:pt x="8299" y="401"/>
                  </a:lnTo>
                  <a:cubicBezTo>
                    <a:pt x="7799" y="251"/>
                    <a:pt x="7349" y="151"/>
                    <a:pt x="6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254350" y="2898100"/>
              <a:ext cx="70025" cy="128750"/>
            </a:xfrm>
            <a:custGeom>
              <a:avLst/>
              <a:gdLst/>
              <a:ahLst/>
              <a:cxnLst/>
              <a:rect l="l" t="t" r="r" b="b"/>
              <a:pathLst>
                <a:path w="2801" h="5150" extrusionOk="0">
                  <a:moveTo>
                    <a:pt x="201" y="1"/>
                  </a:moveTo>
                  <a:cubicBezTo>
                    <a:pt x="101" y="1600"/>
                    <a:pt x="51" y="3350"/>
                    <a:pt x="1" y="5150"/>
                  </a:cubicBezTo>
                  <a:cubicBezTo>
                    <a:pt x="951" y="4700"/>
                    <a:pt x="1851" y="4300"/>
                    <a:pt x="2800" y="3850"/>
                  </a:cubicBezTo>
                  <a:cubicBezTo>
                    <a:pt x="1751" y="2450"/>
                    <a:pt x="901" y="115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a:off x="992975" y="2898100"/>
              <a:ext cx="70025" cy="128750"/>
            </a:xfrm>
            <a:custGeom>
              <a:avLst/>
              <a:gdLst/>
              <a:ahLst/>
              <a:cxnLst/>
              <a:rect l="l" t="t" r="r" b="b"/>
              <a:pathLst>
                <a:path w="2801" h="5150" extrusionOk="0">
                  <a:moveTo>
                    <a:pt x="2600" y="1"/>
                  </a:moveTo>
                  <a:cubicBezTo>
                    <a:pt x="1900" y="1151"/>
                    <a:pt x="1051" y="2450"/>
                    <a:pt x="1" y="3850"/>
                  </a:cubicBezTo>
                  <a:cubicBezTo>
                    <a:pt x="901" y="4300"/>
                    <a:pt x="1850" y="4700"/>
                    <a:pt x="2800" y="5150"/>
                  </a:cubicBezTo>
                  <a:cubicBezTo>
                    <a:pt x="2750" y="3350"/>
                    <a:pt x="2650" y="1600"/>
                    <a:pt x="2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554300" y="2325700"/>
              <a:ext cx="208750" cy="206250"/>
            </a:xfrm>
            <a:custGeom>
              <a:avLst/>
              <a:gdLst/>
              <a:ahLst/>
              <a:cxnLst/>
              <a:rect l="l" t="t" r="r" b="b"/>
              <a:pathLst>
                <a:path w="8350" h="8250" extrusionOk="0">
                  <a:moveTo>
                    <a:pt x="4150" y="1"/>
                  </a:moveTo>
                  <a:cubicBezTo>
                    <a:pt x="2900" y="1251"/>
                    <a:pt x="1501" y="2550"/>
                    <a:pt x="1" y="3800"/>
                  </a:cubicBezTo>
                  <a:cubicBezTo>
                    <a:pt x="1251" y="5300"/>
                    <a:pt x="2650" y="6800"/>
                    <a:pt x="4150" y="8249"/>
                  </a:cubicBezTo>
                  <a:cubicBezTo>
                    <a:pt x="5700" y="6800"/>
                    <a:pt x="7100" y="5300"/>
                    <a:pt x="8349" y="3800"/>
                  </a:cubicBezTo>
                  <a:cubicBezTo>
                    <a:pt x="6850" y="2550"/>
                    <a:pt x="5450" y="125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a:off x="1015475" y="3170550"/>
              <a:ext cx="52525" cy="92525"/>
            </a:xfrm>
            <a:custGeom>
              <a:avLst/>
              <a:gdLst/>
              <a:ahLst/>
              <a:cxnLst/>
              <a:rect l="l" t="t" r="r" b="b"/>
              <a:pathLst>
                <a:path w="2101" h="3701" extrusionOk="0">
                  <a:moveTo>
                    <a:pt x="2050" y="1"/>
                  </a:moveTo>
                  <a:cubicBezTo>
                    <a:pt x="1450" y="901"/>
                    <a:pt x="750" y="1850"/>
                    <a:pt x="1" y="2850"/>
                  </a:cubicBezTo>
                  <a:cubicBezTo>
                    <a:pt x="650" y="3150"/>
                    <a:pt x="1400" y="3450"/>
                    <a:pt x="2100" y="3700"/>
                  </a:cubicBezTo>
                  <a:cubicBezTo>
                    <a:pt x="2100" y="2450"/>
                    <a:pt x="2050" y="1251"/>
                    <a:pt x="2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850500" y="3013075"/>
              <a:ext cx="215000" cy="218750"/>
            </a:xfrm>
            <a:custGeom>
              <a:avLst/>
              <a:gdLst/>
              <a:ahLst/>
              <a:cxnLst/>
              <a:rect l="l" t="t" r="r" b="b"/>
              <a:pathLst>
                <a:path w="8600" h="8750" extrusionOk="0">
                  <a:moveTo>
                    <a:pt x="5100" y="1"/>
                  </a:moveTo>
                  <a:cubicBezTo>
                    <a:pt x="3550" y="2051"/>
                    <a:pt x="1850" y="4050"/>
                    <a:pt x="1" y="5900"/>
                  </a:cubicBezTo>
                  <a:cubicBezTo>
                    <a:pt x="1850" y="6950"/>
                    <a:pt x="3750" y="7899"/>
                    <a:pt x="5700" y="8749"/>
                  </a:cubicBezTo>
                  <a:cubicBezTo>
                    <a:pt x="6900" y="7250"/>
                    <a:pt x="7849" y="5850"/>
                    <a:pt x="8599" y="4650"/>
                  </a:cubicBezTo>
                  <a:cubicBezTo>
                    <a:pt x="8599" y="3600"/>
                    <a:pt x="8549" y="2550"/>
                    <a:pt x="8549" y="1551"/>
                  </a:cubicBezTo>
                  <a:cubicBezTo>
                    <a:pt x="7349" y="1051"/>
                    <a:pt x="6200" y="551"/>
                    <a:pt x="5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239350" y="4019150"/>
              <a:ext cx="206250" cy="187500"/>
            </a:xfrm>
            <a:custGeom>
              <a:avLst/>
              <a:gdLst/>
              <a:ahLst/>
              <a:cxnLst/>
              <a:rect l="l" t="t" r="r" b="b"/>
              <a:pathLst>
                <a:path w="8250" h="7500" extrusionOk="0">
                  <a:moveTo>
                    <a:pt x="1351" y="1"/>
                  </a:moveTo>
                  <a:cubicBezTo>
                    <a:pt x="901" y="151"/>
                    <a:pt x="451" y="251"/>
                    <a:pt x="1" y="401"/>
                  </a:cubicBezTo>
                  <a:lnTo>
                    <a:pt x="1" y="7499"/>
                  </a:lnTo>
                  <a:lnTo>
                    <a:pt x="5250" y="7499"/>
                  </a:lnTo>
                  <a:cubicBezTo>
                    <a:pt x="6300" y="7149"/>
                    <a:pt x="7300" y="6749"/>
                    <a:pt x="8250" y="6299"/>
                  </a:cubicBezTo>
                  <a:cubicBezTo>
                    <a:pt x="5800" y="4400"/>
                    <a:pt x="3500" y="2250"/>
                    <a:pt x="1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7"/>
            <p:cNvSpPr/>
            <p:nvPr/>
          </p:nvSpPr>
          <p:spPr>
            <a:xfrm>
              <a:off x="368100" y="2079500"/>
              <a:ext cx="166225" cy="187500"/>
            </a:xfrm>
            <a:custGeom>
              <a:avLst/>
              <a:gdLst/>
              <a:ahLst/>
              <a:cxnLst/>
              <a:rect l="l" t="t" r="r" b="b"/>
              <a:pathLst>
                <a:path w="6649" h="7500" extrusionOk="0">
                  <a:moveTo>
                    <a:pt x="3549" y="1"/>
                  </a:moveTo>
                  <a:cubicBezTo>
                    <a:pt x="2450" y="900"/>
                    <a:pt x="1300" y="1800"/>
                    <a:pt x="0" y="2700"/>
                  </a:cubicBezTo>
                  <a:cubicBezTo>
                    <a:pt x="800" y="4200"/>
                    <a:pt x="1750" y="5800"/>
                    <a:pt x="2850" y="7499"/>
                  </a:cubicBezTo>
                  <a:cubicBezTo>
                    <a:pt x="4199" y="6399"/>
                    <a:pt x="5449" y="5300"/>
                    <a:pt x="6649" y="4200"/>
                  </a:cubicBezTo>
                  <a:cubicBezTo>
                    <a:pt x="5499" y="2750"/>
                    <a:pt x="4499" y="1350"/>
                    <a:pt x="3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7"/>
            <p:cNvSpPr/>
            <p:nvPr/>
          </p:nvSpPr>
          <p:spPr>
            <a:xfrm>
              <a:off x="526800" y="1504600"/>
              <a:ext cx="117525" cy="203750"/>
            </a:xfrm>
            <a:custGeom>
              <a:avLst/>
              <a:gdLst/>
              <a:ahLst/>
              <a:cxnLst/>
              <a:rect l="l" t="t" r="r" b="b"/>
              <a:pathLst>
                <a:path w="4701" h="8150" extrusionOk="0">
                  <a:moveTo>
                    <a:pt x="2501" y="1"/>
                  </a:moveTo>
                  <a:cubicBezTo>
                    <a:pt x="1501" y="1001"/>
                    <a:pt x="651" y="2200"/>
                    <a:pt x="1" y="3450"/>
                  </a:cubicBezTo>
                  <a:cubicBezTo>
                    <a:pt x="701" y="5050"/>
                    <a:pt x="1451" y="6650"/>
                    <a:pt x="2251" y="8149"/>
                  </a:cubicBezTo>
                  <a:cubicBezTo>
                    <a:pt x="3150" y="6999"/>
                    <a:pt x="3950" y="5800"/>
                    <a:pt x="4700" y="4550"/>
                  </a:cubicBezTo>
                  <a:cubicBezTo>
                    <a:pt x="3850" y="3100"/>
                    <a:pt x="3150" y="1550"/>
                    <a:pt x="2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673025" y="1504600"/>
              <a:ext cx="117525" cy="203750"/>
            </a:xfrm>
            <a:custGeom>
              <a:avLst/>
              <a:gdLst/>
              <a:ahLst/>
              <a:cxnLst/>
              <a:rect l="l" t="t" r="r" b="b"/>
              <a:pathLst>
                <a:path w="4701" h="8150" extrusionOk="0">
                  <a:moveTo>
                    <a:pt x="2201" y="1"/>
                  </a:moveTo>
                  <a:cubicBezTo>
                    <a:pt x="1551" y="1550"/>
                    <a:pt x="801" y="3100"/>
                    <a:pt x="1" y="4550"/>
                  </a:cubicBezTo>
                  <a:cubicBezTo>
                    <a:pt x="701" y="5800"/>
                    <a:pt x="1501" y="6999"/>
                    <a:pt x="2401" y="8149"/>
                  </a:cubicBezTo>
                  <a:cubicBezTo>
                    <a:pt x="3250" y="6650"/>
                    <a:pt x="4000" y="5050"/>
                    <a:pt x="4700" y="3450"/>
                  </a:cubicBezTo>
                  <a:cubicBezTo>
                    <a:pt x="4050" y="2200"/>
                    <a:pt x="3200" y="1001"/>
                    <a:pt x="2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871750" y="1970775"/>
              <a:ext cx="87500" cy="155000"/>
            </a:xfrm>
            <a:custGeom>
              <a:avLst/>
              <a:gdLst/>
              <a:ahLst/>
              <a:cxnLst/>
              <a:rect l="l" t="t" r="r" b="b"/>
              <a:pathLst>
                <a:path w="3500" h="6200" extrusionOk="0">
                  <a:moveTo>
                    <a:pt x="2100" y="0"/>
                  </a:moveTo>
                  <a:cubicBezTo>
                    <a:pt x="1500" y="1150"/>
                    <a:pt x="800" y="2300"/>
                    <a:pt x="1" y="3550"/>
                  </a:cubicBezTo>
                  <a:cubicBezTo>
                    <a:pt x="1100" y="4450"/>
                    <a:pt x="2250" y="5349"/>
                    <a:pt x="3500" y="6199"/>
                  </a:cubicBezTo>
                  <a:cubicBezTo>
                    <a:pt x="3500" y="6199"/>
                    <a:pt x="3500" y="6149"/>
                    <a:pt x="3500" y="6149"/>
                  </a:cubicBezTo>
                  <a:cubicBezTo>
                    <a:pt x="3050" y="4050"/>
                    <a:pt x="2600" y="2000"/>
                    <a:pt x="2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20575" y="2804375"/>
              <a:ext cx="274975" cy="226225"/>
            </a:xfrm>
            <a:custGeom>
              <a:avLst/>
              <a:gdLst/>
              <a:ahLst/>
              <a:cxnLst/>
              <a:rect l="l" t="t" r="r" b="b"/>
              <a:pathLst>
                <a:path w="10999" h="9049" extrusionOk="0">
                  <a:moveTo>
                    <a:pt x="5499" y="0"/>
                  </a:moveTo>
                  <a:cubicBezTo>
                    <a:pt x="3749" y="1500"/>
                    <a:pt x="1950" y="2850"/>
                    <a:pt x="0" y="4150"/>
                  </a:cubicBezTo>
                  <a:cubicBezTo>
                    <a:pt x="1750" y="5899"/>
                    <a:pt x="3599" y="7549"/>
                    <a:pt x="5499" y="9049"/>
                  </a:cubicBezTo>
                  <a:cubicBezTo>
                    <a:pt x="7449" y="7549"/>
                    <a:pt x="9298" y="5899"/>
                    <a:pt x="10998" y="4150"/>
                  </a:cubicBezTo>
                  <a:cubicBezTo>
                    <a:pt x="9098" y="2850"/>
                    <a:pt x="7249" y="1500"/>
                    <a:pt x="5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678025" y="2920600"/>
              <a:ext cx="278725" cy="227475"/>
            </a:xfrm>
            <a:custGeom>
              <a:avLst/>
              <a:gdLst/>
              <a:ahLst/>
              <a:cxnLst/>
              <a:rect l="l" t="t" r="r" b="b"/>
              <a:pathLst>
                <a:path w="11149" h="9099" extrusionOk="0">
                  <a:moveTo>
                    <a:pt x="5550" y="1"/>
                  </a:moveTo>
                  <a:cubicBezTo>
                    <a:pt x="3800" y="1750"/>
                    <a:pt x="1901" y="3450"/>
                    <a:pt x="1" y="5000"/>
                  </a:cubicBezTo>
                  <a:cubicBezTo>
                    <a:pt x="1951" y="6449"/>
                    <a:pt x="3950" y="7849"/>
                    <a:pt x="6100" y="9099"/>
                  </a:cubicBezTo>
                  <a:cubicBezTo>
                    <a:pt x="7900" y="7249"/>
                    <a:pt x="9599" y="5300"/>
                    <a:pt x="11149" y="3300"/>
                  </a:cubicBezTo>
                  <a:cubicBezTo>
                    <a:pt x="9199" y="2300"/>
                    <a:pt x="7350" y="1200"/>
                    <a:pt x="5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678025" y="3178050"/>
              <a:ext cx="299975" cy="232500"/>
            </a:xfrm>
            <a:custGeom>
              <a:avLst/>
              <a:gdLst/>
              <a:ahLst/>
              <a:cxnLst/>
              <a:rect l="l" t="t" r="r" b="b"/>
              <a:pathLst>
                <a:path w="11999" h="9300" extrusionOk="0">
                  <a:moveTo>
                    <a:pt x="6250" y="1"/>
                  </a:moveTo>
                  <a:cubicBezTo>
                    <a:pt x="4250" y="1950"/>
                    <a:pt x="2201" y="3750"/>
                    <a:pt x="1" y="5400"/>
                  </a:cubicBezTo>
                  <a:cubicBezTo>
                    <a:pt x="1951" y="6799"/>
                    <a:pt x="4000" y="8099"/>
                    <a:pt x="6100" y="9299"/>
                  </a:cubicBezTo>
                  <a:cubicBezTo>
                    <a:pt x="8199" y="7299"/>
                    <a:pt x="10199" y="5200"/>
                    <a:pt x="11999" y="2950"/>
                  </a:cubicBezTo>
                  <a:cubicBezTo>
                    <a:pt x="10049" y="2050"/>
                    <a:pt x="8100" y="1100"/>
                    <a:pt x="6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543050" y="2564425"/>
              <a:ext cx="230000" cy="208725"/>
            </a:xfrm>
            <a:custGeom>
              <a:avLst/>
              <a:gdLst/>
              <a:ahLst/>
              <a:cxnLst/>
              <a:rect l="l" t="t" r="r" b="b"/>
              <a:pathLst>
                <a:path w="9200" h="8349" extrusionOk="0">
                  <a:moveTo>
                    <a:pt x="4600" y="0"/>
                  </a:moveTo>
                  <a:cubicBezTo>
                    <a:pt x="3200" y="1350"/>
                    <a:pt x="1651" y="2650"/>
                    <a:pt x="1" y="3949"/>
                  </a:cubicBezTo>
                  <a:cubicBezTo>
                    <a:pt x="1501" y="5499"/>
                    <a:pt x="3000" y="6949"/>
                    <a:pt x="4600" y="8349"/>
                  </a:cubicBezTo>
                  <a:cubicBezTo>
                    <a:pt x="6200" y="6949"/>
                    <a:pt x="7750" y="5499"/>
                    <a:pt x="9199" y="3949"/>
                  </a:cubicBezTo>
                  <a:cubicBezTo>
                    <a:pt x="7550" y="2700"/>
                    <a:pt x="6050" y="1350"/>
                    <a:pt x="4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250600" y="3013075"/>
              <a:ext cx="215000" cy="218750"/>
            </a:xfrm>
            <a:custGeom>
              <a:avLst/>
              <a:gdLst/>
              <a:ahLst/>
              <a:cxnLst/>
              <a:rect l="l" t="t" r="r" b="b"/>
              <a:pathLst>
                <a:path w="8600" h="8750" extrusionOk="0">
                  <a:moveTo>
                    <a:pt x="3500" y="1"/>
                  </a:moveTo>
                  <a:cubicBezTo>
                    <a:pt x="2400" y="551"/>
                    <a:pt x="1301" y="1051"/>
                    <a:pt x="101" y="1551"/>
                  </a:cubicBezTo>
                  <a:cubicBezTo>
                    <a:pt x="101" y="2600"/>
                    <a:pt x="51" y="3600"/>
                    <a:pt x="1" y="4700"/>
                  </a:cubicBezTo>
                  <a:cubicBezTo>
                    <a:pt x="801" y="5900"/>
                    <a:pt x="1751" y="7250"/>
                    <a:pt x="2900" y="8749"/>
                  </a:cubicBezTo>
                  <a:cubicBezTo>
                    <a:pt x="4850" y="7899"/>
                    <a:pt x="6750" y="6950"/>
                    <a:pt x="8599" y="5900"/>
                  </a:cubicBezTo>
                  <a:cubicBezTo>
                    <a:pt x="6800" y="4050"/>
                    <a:pt x="5100" y="2051"/>
                    <a:pt x="3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248100" y="3170550"/>
              <a:ext cx="53775" cy="92525"/>
            </a:xfrm>
            <a:custGeom>
              <a:avLst/>
              <a:gdLst/>
              <a:ahLst/>
              <a:cxnLst/>
              <a:rect l="l" t="t" r="r" b="b"/>
              <a:pathLst>
                <a:path w="2151" h="3701" extrusionOk="0">
                  <a:moveTo>
                    <a:pt x="51" y="1"/>
                  </a:moveTo>
                  <a:cubicBezTo>
                    <a:pt x="51" y="1251"/>
                    <a:pt x="1" y="2450"/>
                    <a:pt x="1" y="3700"/>
                  </a:cubicBezTo>
                  <a:cubicBezTo>
                    <a:pt x="701" y="3450"/>
                    <a:pt x="1451" y="3150"/>
                    <a:pt x="2151" y="2850"/>
                  </a:cubicBezTo>
                  <a:cubicBezTo>
                    <a:pt x="1351" y="1850"/>
                    <a:pt x="651" y="901"/>
                    <a:pt x="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504325" y="3060575"/>
              <a:ext cx="308700" cy="237475"/>
            </a:xfrm>
            <a:custGeom>
              <a:avLst/>
              <a:gdLst/>
              <a:ahLst/>
              <a:cxnLst/>
              <a:rect l="l" t="t" r="r" b="b"/>
              <a:pathLst>
                <a:path w="12348" h="9499" extrusionOk="0">
                  <a:moveTo>
                    <a:pt x="6149" y="1"/>
                  </a:moveTo>
                  <a:cubicBezTo>
                    <a:pt x="4199" y="1500"/>
                    <a:pt x="2100" y="2900"/>
                    <a:pt x="0" y="4200"/>
                  </a:cubicBezTo>
                  <a:cubicBezTo>
                    <a:pt x="1900" y="6099"/>
                    <a:pt x="3999" y="7849"/>
                    <a:pt x="6149" y="9499"/>
                  </a:cubicBezTo>
                  <a:cubicBezTo>
                    <a:pt x="8349" y="7849"/>
                    <a:pt x="10398" y="6099"/>
                    <a:pt x="12348" y="4200"/>
                  </a:cubicBezTo>
                  <a:cubicBezTo>
                    <a:pt x="10198" y="2900"/>
                    <a:pt x="8149" y="1500"/>
                    <a:pt x="6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339350" y="3178050"/>
              <a:ext cx="298725" cy="231250"/>
            </a:xfrm>
            <a:custGeom>
              <a:avLst/>
              <a:gdLst/>
              <a:ahLst/>
              <a:cxnLst/>
              <a:rect l="l" t="t" r="r" b="b"/>
              <a:pathLst>
                <a:path w="11949" h="9250" extrusionOk="0">
                  <a:moveTo>
                    <a:pt x="5749" y="1"/>
                  </a:moveTo>
                  <a:cubicBezTo>
                    <a:pt x="3900" y="1051"/>
                    <a:pt x="1950" y="2050"/>
                    <a:pt x="0" y="2950"/>
                  </a:cubicBezTo>
                  <a:cubicBezTo>
                    <a:pt x="1800" y="5200"/>
                    <a:pt x="3750" y="7299"/>
                    <a:pt x="5849" y="9249"/>
                  </a:cubicBezTo>
                  <a:cubicBezTo>
                    <a:pt x="7949" y="8099"/>
                    <a:pt x="9999" y="6799"/>
                    <a:pt x="11948" y="5350"/>
                  </a:cubicBezTo>
                  <a:cubicBezTo>
                    <a:pt x="9799" y="3700"/>
                    <a:pt x="7699" y="1900"/>
                    <a:pt x="5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360600" y="2920600"/>
              <a:ext cx="278725" cy="226225"/>
            </a:xfrm>
            <a:custGeom>
              <a:avLst/>
              <a:gdLst/>
              <a:ahLst/>
              <a:cxnLst/>
              <a:rect l="l" t="t" r="r" b="b"/>
              <a:pathLst>
                <a:path w="11149" h="9049" extrusionOk="0">
                  <a:moveTo>
                    <a:pt x="5599" y="1"/>
                  </a:moveTo>
                  <a:cubicBezTo>
                    <a:pt x="3799" y="1150"/>
                    <a:pt x="1900" y="2250"/>
                    <a:pt x="0" y="3250"/>
                  </a:cubicBezTo>
                  <a:cubicBezTo>
                    <a:pt x="1550" y="5300"/>
                    <a:pt x="3250" y="7249"/>
                    <a:pt x="5099" y="9049"/>
                  </a:cubicBezTo>
                  <a:cubicBezTo>
                    <a:pt x="7199" y="7799"/>
                    <a:pt x="9199" y="6449"/>
                    <a:pt x="11148" y="5000"/>
                  </a:cubicBezTo>
                  <a:cubicBezTo>
                    <a:pt x="9199" y="3400"/>
                    <a:pt x="7349" y="1750"/>
                    <a:pt x="5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7"/>
            <p:cNvSpPr/>
            <p:nvPr/>
          </p:nvSpPr>
          <p:spPr>
            <a:xfrm>
              <a:off x="879250" y="3767950"/>
              <a:ext cx="198750" cy="223725"/>
            </a:xfrm>
            <a:custGeom>
              <a:avLst/>
              <a:gdLst/>
              <a:ahLst/>
              <a:cxnLst/>
              <a:rect l="l" t="t" r="r" b="b"/>
              <a:pathLst>
                <a:path w="7950" h="8949" extrusionOk="0">
                  <a:moveTo>
                    <a:pt x="6349" y="0"/>
                  </a:moveTo>
                  <a:cubicBezTo>
                    <a:pt x="4350" y="2300"/>
                    <a:pt x="2250" y="4500"/>
                    <a:pt x="1" y="6499"/>
                  </a:cubicBezTo>
                  <a:cubicBezTo>
                    <a:pt x="2050" y="7449"/>
                    <a:pt x="4200" y="8249"/>
                    <a:pt x="6349" y="8949"/>
                  </a:cubicBezTo>
                  <a:cubicBezTo>
                    <a:pt x="6899" y="8349"/>
                    <a:pt x="7449" y="7749"/>
                    <a:pt x="7949" y="7149"/>
                  </a:cubicBezTo>
                  <a:cubicBezTo>
                    <a:pt x="7949" y="5100"/>
                    <a:pt x="7949" y="2900"/>
                    <a:pt x="7899" y="500"/>
                  </a:cubicBezTo>
                  <a:cubicBezTo>
                    <a:pt x="7349" y="350"/>
                    <a:pt x="6849" y="150"/>
                    <a:pt x="6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p:nvPr/>
          </p:nvSpPr>
          <p:spPr>
            <a:xfrm>
              <a:off x="926750" y="2386950"/>
              <a:ext cx="106250" cy="187500"/>
            </a:xfrm>
            <a:custGeom>
              <a:avLst/>
              <a:gdLst/>
              <a:ahLst/>
              <a:cxnLst/>
              <a:rect l="l" t="t" r="r" b="b"/>
              <a:pathLst>
                <a:path w="4250" h="7500" extrusionOk="0">
                  <a:moveTo>
                    <a:pt x="3200" y="0"/>
                  </a:moveTo>
                  <a:cubicBezTo>
                    <a:pt x="2350" y="1550"/>
                    <a:pt x="1300" y="3200"/>
                    <a:pt x="0" y="4999"/>
                  </a:cubicBezTo>
                  <a:cubicBezTo>
                    <a:pt x="1350" y="5899"/>
                    <a:pt x="2750" y="6699"/>
                    <a:pt x="4249" y="7499"/>
                  </a:cubicBezTo>
                  <a:cubicBezTo>
                    <a:pt x="3949" y="5049"/>
                    <a:pt x="3650" y="2550"/>
                    <a:pt x="3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315600" y="2160750"/>
              <a:ext cx="105000" cy="193725"/>
            </a:xfrm>
            <a:custGeom>
              <a:avLst/>
              <a:gdLst/>
              <a:ahLst/>
              <a:cxnLst/>
              <a:rect l="l" t="t" r="r" b="b"/>
              <a:pathLst>
                <a:path w="4200" h="7749" extrusionOk="0">
                  <a:moveTo>
                    <a:pt x="1350" y="0"/>
                  </a:moveTo>
                  <a:cubicBezTo>
                    <a:pt x="850" y="2500"/>
                    <a:pt x="400" y="4999"/>
                    <a:pt x="0" y="7549"/>
                  </a:cubicBezTo>
                  <a:cubicBezTo>
                    <a:pt x="0" y="7599"/>
                    <a:pt x="50" y="7649"/>
                    <a:pt x="100" y="7749"/>
                  </a:cubicBezTo>
                  <a:cubicBezTo>
                    <a:pt x="1550" y="6799"/>
                    <a:pt x="2900" y="5799"/>
                    <a:pt x="4200" y="4849"/>
                  </a:cubicBezTo>
                  <a:cubicBezTo>
                    <a:pt x="3100" y="3099"/>
                    <a:pt x="2150" y="150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749275" y="1618325"/>
              <a:ext cx="108750" cy="192500"/>
            </a:xfrm>
            <a:custGeom>
              <a:avLst/>
              <a:gdLst/>
              <a:ahLst/>
              <a:cxnLst/>
              <a:rect l="l" t="t" r="r" b="b"/>
              <a:pathLst>
                <a:path w="4350" h="7700" extrusionOk="0">
                  <a:moveTo>
                    <a:pt x="2200" y="1"/>
                  </a:moveTo>
                  <a:cubicBezTo>
                    <a:pt x="1600" y="1351"/>
                    <a:pt x="900" y="2850"/>
                    <a:pt x="0" y="4400"/>
                  </a:cubicBezTo>
                  <a:cubicBezTo>
                    <a:pt x="950" y="5550"/>
                    <a:pt x="1950" y="6650"/>
                    <a:pt x="3050" y="7700"/>
                  </a:cubicBezTo>
                  <a:cubicBezTo>
                    <a:pt x="3550" y="6850"/>
                    <a:pt x="3950" y="6000"/>
                    <a:pt x="4350" y="5200"/>
                  </a:cubicBezTo>
                  <a:cubicBezTo>
                    <a:pt x="3750" y="3400"/>
                    <a:pt x="3000" y="1701"/>
                    <a:pt x="2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843000" y="1778300"/>
              <a:ext cx="55025" cy="93775"/>
            </a:xfrm>
            <a:custGeom>
              <a:avLst/>
              <a:gdLst/>
              <a:ahLst/>
              <a:cxnLst/>
              <a:rect l="l" t="t" r="r" b="b"/>
              <a:pathLst>
                <a:path w="2201" h="3751" extrusionOk="0">
                  <a:moveTo>
                    <a:pt x="1051" y="1"/>
                  </a:moveTo>
                  <a:cubicBezTo>
                    <a:pt x="751" y="651"/>
                    <a:pt x="401" y="1251"/>
                    <a:pt x="1" y="1950"/>
                  </a:cubicBezTo>
                  <a:cubicBezTo>
                    <a:pt x="701" y="2550"/>
                    <a:pt x="1451" y="3150"/>
                    <a:pt x="2200" y="3750"/>
                  </a:cubicBezTo>
                  <a:cubicBezTo>
                    <a:pt x="1850" y="2450"/>
                    <a:pt x="1451" y="120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239350" y="3767950"/>
              <a:ext cx="200000" cy="223725"/>
            </a:xfrm>
            <a:custGeom>
              <a:avLst/>
              <a:gdLst/>
              <a:ahLst/>
              <a:cxnLst/>
              <a:rect l="l" t="t" r="r" b="b"/>
              <a:pathLst>
                <a:path w="8000" h="8949" extrusionOk="0">
                  <a:moveTo>
                    <a:pt x="1601" y="0"/>
                  </a:moveTo>
                  <a:cubicBezTo>
                    <a:pt x="1101" y="150"/>
                    <a:pt x="551" y="300"/>
                    <a:pt x="51" y="500"/>
                  </a:cubicBezTo>
                  <a:cubicBezTo>
                    <a:pt x="51" y="2850"/>
                    <a:pt x="1" y="5100"/>
                    <a:pt x="1" y="7099"/>
                  </a:cubicBezTo>
                  <a:cubicBezTo>
                    <a:pt x="501" y="7749"/>
                    <a:pt x="1051" y="8349"/>
                    <a:pt x="1601" y="8949"/>
                  </a:cubicBezTo>
                  <a:cubicBezTo>
                    <a:pt x="3800" y="8249"/>
                    <a:pt x="5900" y="7449"/>
                    <a:pt x="8000" y="6499"/>
                  </a:cubicBezTo>
                  <a:cubicBezTo>
                    <a:pt x="5700" y="4500"/>
                    <a:pt x="3550" y="2300"/>
                    <a:pt x="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284350" y="2386950"/>
              <a:ext cx="105000" cy="187500"/>
            </a:xfrm>
            <a:custGeom>
              <a:avLst/>
              <a:gdLst/>
              <a:ahLst/>
              <a:cxnLst/>
              <a:rect l="l" t="t" r="r" b="b"/>
              <a:pathLst>
                <a:path w="4200" h="7500" extrusionOk="0">
                  <a:moveTo>
                    <a:pt x="1001" y="0"/>
                  </a:moveTo>
                  <a:cubicBezTo>
                    <a:pt x="651" y="2500"/>
                    <a:pt x="301" y="5049"/>
                    <a:pt x="1" y="7499"/>
                  </a:cubicBezTo>
                  <a:cubicBezTo>
                    <a:pt x="1450" y="6699"/>
                    <a:pt x="2900" y="5849"/>
                    <a:pt x="4200" y="4999"/>
                  </a:cubicBezTo>
                  <a:cubicBezTo>
                    <a:pt x="2950" y="3200"/>
                    <a:pt x="1900" y="155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81825" y="3837925"/>
              <a:ext cx="353700" cy="227500"/>
            </a:xfrm>
            <a:custGeom>
              <a:avLst/>
              <a:gdLst/>
              <a:ahLst/>
              <a:cxnLst/>
              <a:rect l="l" t="t" r="r" b="b"/>
              <a:pathLst>
                <a:path w="14148" h="9100" extrusionOk="0">
                  <a:moveTo>
                    <a:pt x="7049" y="1"/>
                  </a:moveTo>
                  <a:cubicBezTo>
                    <a:pt x="4799" y="1501"/>
                    <a:pt x="2450" y="2800"/>
                    <a:pt x="0" y="3950"/>
                  </a:cubicBezTo>
                  <a:cubicBezTo>
                    <a:pt x="2250" y="5850"/>
                    <a:pt x="4599" y="7550"/>
                    <a:pt x="7049" y="9099"/>
                  </a:cubicBezTo>
                  <a:cubicBezTo>
                    <a:pt x="9549" y="7550"/>
                    <a:pt x="11898" y="5850"/>
                    <a:pt x="14148" y="3950"/>
                  </a:cubicBezTo>
                  <a:cubicBezTo>
                    <a:pt x="11698" y="2800"/>
                    <a:pt x="9349" y="1501"/>
                    <a:pt x="7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298100" y="3947925"/>
              <a:ext cx="337475" cy="218725"/>
            </a:xfrm>
            <a:custGeom>
              <a:avLst/>
              <a:gdLst/>
              <a:ahLst/>
              <a:cxnLst/>
              <a:rect l="l" t="t" r="r" b="b"/>
              <a:pathLst>
                <a:path w="13499" h="8749" extrusionOk="0">
                  <a:moveTo>
                    <a:pt x="6399" y="0"/>
                  </a:moveTo>
                  <a:cubicBezTo>
                    <a:pt x="4300" y="1000"/>
                    <a:pt x="2150" y="1800"/>
                    <a:pt x="1" y="2550"/>
                  </a:cubicBezTo>
                  <a:cubicBezTo>
                    <a:pt x="2150" y="4799"/>
                    <a:pt x="4450" y="6849"/>
                    <a:pt x="6849" y="8749"/>
                  </a:cubicBezTo>
                  <a:cubicBezTo>
                    <a:pt x="9149" y="7699"/>
                    <a:pt x="11349" y="6549"/>
                    <a:pt x="13498" y="5299"/>
                  </a:cubicBezTo>
                  <a:cubicBezTo>
                    <a:pt x="11049" y="3699"/>
                    <a:pt x="8649" y="1950"/>
                    <a:pt x="6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680525" y="3947925"/>
              <a:ext cx="338725" cy="218725"/>
            </a:xfrm>
            <a:custGeom>
              <a:avLst/>
              <a:gdLst/>
              <a:ahLst/>
              <a:cxnLst/>
              <a:rect l="l" t="t" r="r" b="b"/>
              <a:pathLst>
                <a:path w="13549" h="8749" extrusionOk="0">
                  <a:moveTo>
                    <a:pt x="7150" y="0"/>
                  </a:moveTo>
                  <a:cubicBezTo>
                    <a:pt x="4900" y="1900"/>
                    <a:pt x="2500" y="3699"/>
                    <a:pt x="1" y="5299"/>
                  </a:cubicBezTo>
                  <a:cubicBezTo>
                    <a:pt x="2151" y="6549"/>
                    <a:pt x="4400" y="7699"/>
                    <a:pt x="6700" y="8749"/>
                  </a:cubicBezTo>
                  <a:cubicBezTo>
                    <a:pt x="9099" y="6849"/>
                    <a:pt x="11399" y="4749"/>
                    <a:pt x="13549" y="2550"/>
                  </a:cubicBezTo>
                  <a:cubicBezTo>
                    <a:pt x="11349" y="1800"/>
                    <a:pt x="9199" y="950"/>
                    <a:pt x="7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831750" y="4192875"/>
              <a:ext cx="50025" cy="13775"/>
            </a:xfrm>
            <a:custGeom>
              <a:avLst/>
              <a:gdLst/>
              <a:ahLst/>
              <a:cxnLst/>
              <a:rect l="l" t="t" r="r" b="b"/>
              <a:pathLst>
                <a:path w="2001" h="551" extrusionOk="0">
                  <a:moveTo>
                    <a:pt x="701" y="0"/>
                  </a:moveTo>
                  <a:lnTo>
                    <a:pt x="1" y="550"/>
                  </a:lnTo>
                  <a:lnTo>
                    <a:pt x="2000" y="550"/>
                  </a:lnTo>
                  <a:cubicBezTo>
                    <a:pt x="1601" y="400"/>
                    <a:pt x="1151" y="200"/>
                    <a:pt x="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1061725" y="3981650"/>
              <a:ext cx="16275" cy="22525"/>
            </a:xfrm>
            <a:custGeom>
              <a:avLst/>
              <a:gdLst/>
              <a:ahLst/>
              <a:cxnLst/>
              <a:rect l="l" t="t" r="r" b="b"/>
              <a:pathLst>
                <a:path w="651" h="901" extrusionOk="0">
                  <a:moveTo>
                    <a:pt x="650" y="1"/>
                  </a:moveTo>
                  <a:lnTo>
                    <a:pt x="0" y="751"/>
                  </a:lnTo>
                  <a:lnTo>
                    <a:pt x="650" y="901"/>
                  </a:lnTo>
                  <a:lnTo>
                    <a:pt x="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595550" y="1640825"/>
              <a:ext cx="125000" cy="186250"/>
            </a:xfrm>
            <a:custGeom>
              <a:avLst/>
              <a:gdLst/>
              <a:ahLst/>
              <a:cxnLst/>
              <a:rect l="l" t="t" r="r" b="b"/>
              <a:pathLst>
                <a:path w="5000" h="7450" extrusionOk="0">
                  <a:moveTo>
                    <a:pt x="2500" y="1"/>
                  </a:moveTo>
                  <a:cubicBezTo>
                    <a:pt x="1750" y="1251"/>
                    <a:pt x="900" y="2450"/>
                    <a:pt x="0" y="3600"/>
                  </a:cubicBezTo>
                  <a:cubicBezTo>
                    <a:pt x="750" y="4850"/>
                    <a:pt x="1550" y="6150"/>
                    <a:pt x="2500" y="7449"/>
                  </a:cubicBezTo>
                  <a:cubicBezTo>
                    <a:pt x="3450" y="6150"/>
                    <a:pt x="4300" y="4850"/>
                    <a:pt x="5000" y="3600"/>
                  </a:cubicBezTo>
                  <a:cubicBezTo>
                    <a:pt x="4100" y="2450"/>
                    <a:pt x="3300" y="1251"/>
                    <a:pt x="2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609300" y="1470875"/>
              <a:ext cx="98750" cy="123750"/>
            </a:xfrm>
            <a:custGeom>
              <a:avLst/>
              <a:gdLst/>
              <a:ahLst/>
              <a:cxnLst/>
              <a:rect l="l" t="t" r="r" b="b"/>
              <a:pathLst>
                <a:path w="3950" h="4950" extrusionOk="0">
                  <a:moveTo>
                    <a:pt x="1950" y="0"/>
                  </a:moveTo>
                  <a:cubicBezTo>
                    <a:pt x="1250" y="0"/>
                    <a:pt x="550" y="250"/>
                    <a:pt x="0" y="700"/>
                  </a:cubicBezTo>
                  <a:cubicBezTo>
                    <a:pt x="550" y="2150"/>
                    <a:pt x="1200" y="3599"/>
                    <a:pt x="1950" y="4949"/>
                  </a:cubicBezTo>
                  <a:cubicBezTo>
                    <a:pt x="2700" y="3599"/>
                    <a:pt x="3400" y="2150"/>
                    <a:pt x="3950" y="700"/>
                  </a:cubicBezTo>
                  <a:cubicBezTo>
                    <a:pt x="3400" y="250"/>
                    <a:pt x="2700" y="0"/>
                    <a:pt x="1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330600" y="2300725"/>
              <a:ext cx="191250" cy="198725"/>
            </a:xfrm>
            <a:custGeom>
              <a:avLst/>
              <a:gdLst/>
              <a:ahLst/>
              <a:cxnLst/>
              <a:rect l="l" t="t" r="r" b="b"/>
              <a:pathLst>
                <a:path w="7650" h="7949" extrusionOk="0">
                  <a:moveTo>
                    <a:pt x="4150" y="0"/>
                  </a:moveTo>
                  <a:cubicBezTo>
                    <a:pt x="2850" y="1000"/>
                    <a:pt x="1450" y="2000"/>
                    <a:pt x="0" y="2949"/>
                  </a:cubicBezTo>
                  <a:cubicBezTo>
                    <a:pt x="950" y="4699"/>
                    <a:pt x="2050" y="6349"/>
                    <a:pt x="3200" y="7949"/>
                  </a:cubicBezTo>
                  <a:cubicBezTo>
                    <a:pt x="4750" y="6899"/>
                    <a:pt x="6249" y="5799"/>
                    <a:pt x="7649" y="4649"/>
                  </a:cubicBezTo>
                  <a:cubicBezTo>
                    <a:pt x="6349" y="3099"/>
                    <a:pt x="5149" y="1550"/>
                    <a:pt x="4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34325" y="4192875"/>
              <a:ext cx="51275" cy="13775"/>
            </a:xfrm>
            <a:custGeom>
              <a:avLst/>
              <a:gdLst/>
              <a:ahLst/>
              <a:cxnLst/>
              <a:rect l="l" t="t" r="r" b="b"/>
              <a:pathLst>
                <a:path w="2051" h="551" extrusionOk="0">
                  <a:moveTo>
                    <a:pt x="1300" y="0"/>
                  </a:moveTo>
                  <a:cubicBezTo>
                    <a:pt x="900" y="200"/>
                    <a:pt x="451" y="400"/>
                    <a:pt x="1" y="550"/>
                  </a:cubicBezTo>
                  <a:lnTo>
                    <a:pt x="2050" y="550"/>
                  </a:lnTo>
                  <a:lnTo>
                    <a:pt x="1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58075" y="1618325"/>
              <a:ext cx="110000" cy="192500"/>
            </a:xfrm>
            <a:custGeom>
              <a:avLst/>
              <a:gdLst/>
              <a:ahLst/>
              <a:cxnLst/>
              <a:rect l="l" t="t" r="r" b="b"/>
              <a:pathLst>
                <a:path w="4400" h="7700" extrusionOk="0">
                  <a:moveTo>
                    <a:pt x="2200" y="1"/>
                  </a:moveTo>
                  <a:cubicBezTo>
                    <a:pt x="1350" y="1701"/>
                    <a:pt x="650" y="3400"/>
                    <a:pt x="0" y="5200"/>
                  </a:cubicBezTo>
                  <a:cubicBezTo>
                    <a:pt x="400" y="6000"/>
                    <a:pt x="850" y="6850"/>
                    <a:pt x="1350" y="7700"/>
                  </a:cubicBezTo>
                  <a:cubicBezTo>
                    <a:pt x="2400" y="6650"/>
                    <a:pt x="3450" y="5550"/>
                    <a:pt x="4400" y="4400"/>
                  </a:cubicBezTo>
                  <a:cubicBezTo>
                    <a:pt x="3500" y="2850"/>
                    <a:pt x="2800" y="1351"/>
                    <a:pt x="2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19325" y="1779550"/>
              <a:ext cx="53775" cy="93775"/>
            </a:xfrm>
            <a:custGeom>
              <a:avLst/>
              <a:gdLst/>
              <a:ahLst/>
              <a:cxnLst/>
              <a:rect l="l" t="t" r="r" b="b"/>
              <a:pathLst>
                <a:path w="2151" h="3751" extrusionOk="0">
                  <a:moveTo>
                    <a:pt x="1151" y="1"/>
                  </a:moveTo>
                  <a:cubicBezTo>
                    <a:pt x="701" y="1151"/>
                    <a:pt x="351" y="2400"/>
                    <a:pt x="1" y="3750"/>
                  </a:cubicBezTo>
                  <a:cubicBezTo>
                    <a:pt x="751" y="3100"/>
                    <a:pt x="1500" y="2500"/>
                    <a:pt x="2150" y="1900"/>
                  </a:cubicBezTo>
                  <a:cubicBezTo>
                    <a:pt x="1800" y="1251"/>
                    <a:pt x="1450" y="60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239350" y="3981650"/>
              <a:ext cx="15025" cy="22525"/>
            </a:xfrm>
            <a:custGeom>
              <a:avLst/>
              <a:gdLst/>
              <a:ahLst/>
              <a:cxnLst/>
              <a:rect l="l" t="t" r="r" b="b"/>
              <a:pathLst>
                <a:path w="601" h="901" extrusionOk="0">
                  <a:moveTo>
                    <a:pt x="1" y="1"/>
                  </a:moveTo>
                  <a:lnTo>
                    <a:pt x="1" y="901"/>
                  </a:lnTo>
                  <a:lnTo>
                    <a:pt x="601" y="751"/>
                  </a:lnTo>
                  <a:cubicBezTo>
                    <a:pt x="401" y="501"/>
                    <a:pt x="201" y="25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91825" y="4092900"/>
              <a:ext cx="333700" cy="113750"/>
            </a:xfrm>
            <a:custGeom>
              <a:avLst/>
              <a:gdLst/>
              <a:ahLst/>
              <a:cxnLst/>
              <a:rect l="l" t="t" r="r" b="b"/>
              <a:pathLst>
                <a:path w="13348" h="4550" extrusionOk="0">
                  <a:moveTo>
                    <a:pt x="6649" y="0"/>
                  </a:moveTo>
                  <a:cubicBezTo>
                    <a:pt x="4499" y="1350"/>
                    <a:pt x="2250" y="2500"/>
                    <a:pt x="0" y="3599"/>
                  </a:cubicBezTo>
                  <a:cubicBezTo>
                    <a:pt x="400" y="3899"/>
                    <a:pt x="850" y="4249"/>
                    <a:pt x="1350" y="4549"/>
                  </a:cubicBezTo>
                  <a:lnTo>
                    <a:pt x="11998" y="4549"/>
                  </a:lnTo>
                  <a:cubicBezTo>
                    <a:pt x="12448" y="4249"/>
                    <a:pt x="12898" y="3949"/>
                    <a:pt x="13348" y="3599"/>
                  </a:cubicBezTo>
                  <a:cubicBezTo>
                    <a:pt x="11048" y="2500"/>
                    <a:pt x="8799" y="1350"/>
                    <a:pt x="6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88075" y="3577975"/>
              <a:ext cx="341200" cy="232500"/>
            </a:xfrm>
            <a:custGeom>
              <a:avLst/>
              <a:gdLst/>
              <a:ahLst/>
              <a:cxnLst/>
              <a:rect l="l" t="t" r="r" b="b"/>
              <a:pathLst>
                <a:path w="13648" h="9300" extrusionOk="0">
                  <a:moveTo>
                    <a:pt x="6799" y="1"/>
                  </a:moveTo>
                  <a:cubicBezTo>
                    <a:pt x="4599" y="1501"/>
                    <a:pt x="2350" y="2850"/>
                    <a:pt x="0" y="4050"/>
                  </a:cubicBezTo>
                  <a:cubicBezTo>
                    <a:pt x="2150" y="5950"/>
                    <a:pt x="4449" y="7699"/>
                    <a:pt x="6899" y="9299"/>
                  </a:cubicBezTo>
                  <a:cubicBezTo>
                    <a:pt x="9249" y="7699"/>
                    <a:pt x="11498" y="5950"/>
                    <a:pt x="13648" y="4050"/>
                  </a:cubicBezTo>
                  <a:cubicBezTo>
                    <a:pt x="11298" y="2850"/>
                    <a:pt x="8999" y="1501"/>
                    <a:pt x="6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1054225" y="3720450"/>
              <a:ext cx="21275" cy="35025"/>
            </a:xfrm>
            <a:custGeom>
              <a:avLst/>
              <a:gdLst/>
              <a:ahLst/>
              <a:cxnLst/>
              <a:rect l="l" t="t" r="r" b="b"/>
              <a:pathLst>
                <a:path w="851" h="1401" extrusionOk="0">
                  <a:moveTo>
                    <a:pt x="850" y="1"/>
                  </a:moveTo>
                  <a:lnTo>
                    <a:pt x="0" y="1101"/>
                  </a:lnTo>
                  <a:cubicBezTo>
                    <a:pt x="250" y="1201"/>
                    <a:pt x="600" y="1301"/>
                    <a:pt x="850" y="1401"/>
                  </a:cubicBezTo>
                  <a:cubicBezTo>
                    <a:pt x="850" y="951"/>
                    <a:pt x="850" y="50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680525" y="3690475"/>
              <a:ext cx="333725" cy="229975"/>
            </a:xfrm>
            <a:custGeom>
              <a:avLst/>
              <a:gdLst/>
              <a:ahLst/>
              <a:cxnLst/>
              <a:rect l="l" t="t" r="r" b="b"/>
              <a:pathLst>
                <a:path w="13349" h="9199" extrusionOk="0">
                  <a:moveTo>
                    <a:pt x="6850" y="0"/>
                  </a:moveTo>
                  <a:cubicBezTo>
                    <a:pt x="4700" y="1950"/>
                    <a:pt x="2400" y="3749"/>
                    <a:pt x="1" y="5349"/>
                  </a:cubicBezTo>
                  <a:cubicBezTo>
                    <a:pt x="2251" y="6749"/>
                    <a:pt x="4550" y="8049"/>
                    <a:pt x="6950" y="9198"/>
                  </a:cubicBezTo>
                  <a:cubicBezTo>
                    <a:pt x="9249" y="7199"/>
                    <a:pt x="11399" y="5049"/>
                    <a:pt x="13349" y="2750"/>
                  </a:cubicBezTo>
                  <a:cubicBezTo>
                    <a:pt x="11149" y="1950"/>
                    <a:pt x="8949" y="1050"/>
                    <a:pt x="68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870500" y="3523000"/>
              <a:ext cx="205000" cy="217475"/>
            </a:xfrm>
            <a:custGeom>
              <a:avLst/>
              <a:gdLst/>
              <a:ahLst/>
              <a:cxnLst/>
              <a:rect l="l" t="t" r="r" b="b"/>
              <a:pathLst>
                <a:path w="8200" h="8699" extrusionOk="0">
                  <a:moveTo>
                    <a:pt x="5750" y="0"/>
                  </a:moveTo>
                  <a:cubicBezTo>
                    <a:pt x="4000" y="2150"/>
                    <a:pt x="2050" y="4149"/>
                    <a:pt x="1" y="6049"/>
                  </a:cubicBezTo>
                  <a:cubicBezTo>
                    <a:pt x="2100" y="7049"/>
                    <a:pt x="4200" y="7899"/>
                    <a:pt x="6399" y="8699"/>
                  </a:cubicBezTo>
                  <a:cubicBezTo>
                    <a:pt x="7049" y="7899"/>
                    <a:pt x="7649" y="7099"/>
                    <a:pt x="8199" y="6399"/>
                  </a:cubicBezTo>
                  <a:cubicBezTo>
                    <a:pt x="8199" y="4599"/>
                    <a:pt x="8149" y="2750"/>
                    <a:pt x="8149" y="850"/>
                  </a:cubicBezTo>
                  <a:cubicBezTo>
                    <a:pt x="7349" y="600"/>
                    <a:pt x="6549" y="300"/>
                    <a:pt x="5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303100" y="3690475"/>
              <a:ext cx="333725" cy="229975"/>
            </a:xfrm>
            <a:custGeom>
              <a:avLst/>
              <a:gdLst/>
              <a:ahLst/>
              <a:cxnLst/>
              <a:rect l="l" t="t" r="r" b="b"/>
              <a:pathLst>
                <a:path w="13349" h="9199" extrusionOk="0">
                  <a:moveTo>
                    <a:pt x="6499" y="0"/>
                  </a:moveTo>
                  <a:cubicBezTo>
                    <a:pt x="4350" y="1050"/>
                    <a:pt x="2200" y="1950"/>
                    <a:pt x="1" y="2750"/>
                  </a:cubicBezTo>
                  <a:cubicBezTo>
                    <a:pt x="1950" y="5049"/>
                    <a:pt x="4100" y="7199"/>
                    <a:pt x="6349" y="9198"/>
                  </a:cubicBezTo>
                  <a:cubicBezTo>
                    <a:pt x="8799" y="8049"/>
                    <a:pt x="11099" y="6749"/>
                    <a:pt x="13348" y="5349"/>
                  </a:cubicBezTo>
                  <a:cubicBezTo>
                    <a:pt x="10949" y="3749"/>
                    <a:pt x="8649" y="1950"/>
                    <a:pt x="6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263100" y="2634400"/>
              <a:ext cx="97525" cy="176250"/>
            </a:xfrm>
            <a:custGeom>
              <a:avLst/>
              <a:gdLst/>
              <a:ahLst/>
              <a:cxnLst/>
              <a:rect l="l" t="t" r="r" b="b"/>
              <a:pathLst>
                <a:path w="3901" h="7050" extrusionOk="0">
                  <a:moveTo>
                    <a:pt x="601" y="1"/>
                  </a:moveTo>
                  <a:cubicBezTo>
                    <a:pt x="401" y="1600"/>
                    <a:pt x="301" y="3050"/>
                    <a:pt x="151" y="4500"/>
                  </a:cubicBezTo>
                  <a:cubicBezTo>
                    <a:pt x="101" y="5300"/>
                    <a:pt x="51" y="6150"/>
                    <a:pt x="1" y="7049"/>
                  </a:cubicBezTo>
                  <a:cubicBezTo>
                    <a:pt x="1351" y="6399"/>
                    <a:pt x="2650" y="5700"/>
                    <a:pt x="3900" y="4950"/>
                  </a:cubicBezTo>
                  <a:cubicBezTo>
                    <a:pt x="2550" y="3150"/>
                    <a:pt x="1451" y="1450"/>
                    <a:pt x="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356850" y="1970775"/>
              <a:ext cx="87500" cy="155000"/>
            </a:xfrm>
            <a:custGeom>
              <a:avLst/>
              <a:gdLst/>
              <a:ahLst/>
              <a:cxnLst/>
              <a:rect l="l" t="t" r="r" b="b"/>
              <a:pathLst>
                <a:path w="3500" h="6200" extrusionOk="0">
                  <a:moveTo>
                    <a:pt x="1400" y="0"/>
                  </a:moveTo>
                  <a:cubicBezTo>
                    <a:pt x="900" y="2000"/>
                    <a:pt x="450" y="4050"/>
                    <a:pt x="0" y="6149"/>
                  </a:cubicBezTo>
                  <a:lnTo>
                    <a:pt x="50" y="6199"/>
                  </a:lnTo>
                  <a:cubicBezTo>
                    <a:pt x="1300" y="5349"/>
                    <a:pt x="2400" y="4450"/>
                    <a:pt x="3500" y="3550"/>
                  </a:cubicBezTo>
                  <a:cubicBezTo>
                    <a:pt x="2700" y="2300"/>
                    <a:pt x="2050" y="1150"/>
                    <a:pt x="1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285600" y="2530675"/>
              <a:ext cx="223750" cy="216225"/>
            </a:xfrm>
            <a:custGeom>
              <a:avLst/>
              <a:gdLst/>
              <a:ahLst/>
              <a:cxnLst/>
              <a:rect l="l" t="t" r="r" b="b"/>
              <a:pathLst>
                <a:path w="8950" h="8649" extrusionOk="0">
                  <a:moveTo>
                    <a:pt x="4700" y="0"/>
                  </a:moveTo>
                  <a:cubicBezTo>
                    <a:pt x="3200" y="1000"/>
                    <a:pt x="1650" y="1950"/>
                    <a:pt x="1" y="2850"/>
                  </a:cubicBezTo>
                  <a:cubicBezTo>
                    <a:pt x="1150" y="4849"/>
                    <a:pt x="2450" y="6749"/>
                    <a:pt x="3850" y="8649"/>
                  </a:cubicBezTo>
                  <a:cubicBezTo>
                    <a:pt x="5650" y="7499"/>
                    <a:pt x="7349" y="6349"/>
                    <a:pt x="8949" y="5199"/>
                  </a:cubicBezTo>
                  <a:cubicBezTo>
                    <a:pt x="7449" y="3550"/>
                    <a:pt x="6050" y="1800"/>
                    <a:pt x="4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240600" y="3720450"/>
              <a:ext cx="22525" cy="35025"/>
            </a:xfrm>
            <a:custGeom>
              <a:avLst/>
              <a:gdLst/>
              <a:ahLst/>
              <a:cxnLst/>
              <a:rect l="l" t="t" r="r" b="b"/>
              <a:pathLst>
                <a:path w="901" h="1401" extrusionOk="0">
                  <a:moveTo>
                    <a:pt x="1" y="1"/>
                  </a:moveTo>
                  <a:lnTo>
                    <a:pt x="1" y="1401"/>
                  </a:lnTo>
                  <a:cubicBezTo>
                    <a:pt x="301" y="1301"/>
                    <a:pt x="651" y="1201"/>
                    <a:pt x="901" y="1101"/>
                  </a:cubicBezTo>
                  <a:cubicBezTo>
                    <a:pt x="601" y="751"/>
                    <a:pt x="301" y="35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241850" y="3523000"/>
              <a:ext cx="203750" cy="217475"/>
            </a:xfrm>
            <a:custGeom>
              <a:avLst/>
              <a:gdLst/>
              <a:ahLst/>
              <a:cxnLst/>
              <a:rect l="l" t="t" r="r" b="b"/>
              <a:pathLst>
                <a:path w="8150" h="8699" extrusionOk="0">
                  <a:moveTo>
                    <a:pt x="2451" y="0"/>
                  </a:moveTo>
                  <a:cubicBezTo>
                    <a:pt x="1651" y="300"/>
                    <a:pt x="851" y="600"/>
                    <a:pt x="51" y="850"/>
                  </a:cubicBezTo>
                  <a:cubicBezTo>
                    <a:pt x="51" y="2750"/>
                    <a:pt x="1" y="4599"/>
                    <a:pt x="1" y="6399"/>
                  </a:cubicBezTo>
                  <a:cubicBezTo>
                    <a:pt x="551" y="7099"/>
                    <a:pt x="1151" y="7899"/>
                    <a:pt x="1801" y="8699"/>
                  </a:cubicBezTo>
                  <a:cubicBezTo>
                    <a:pt x="3950" y="7899"/>
                    <a:pt x="6100" y="7049"/>
                    <a:pt x="8150" y="6049"/>
                  </a:cubicBezTo>
                  <a:cubicBezTo>
                    <a:pt x="6100" y="4149"/>
                    <a:pt x="4200" y="2150"/>
                    <a:pt x="2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673025" y="1750800"/>
              <a:ext cx="140000" cy="187500"/>
            </a:xfrm>
            <a:custGeom>
              <a:avLst/>
              <a:gdLst/>
              <a:ahLst/>
              <a:cxnLst/>
              <a:rect l="l" t="t" r="r" b="b"/>
              <a:pathLst>
                <a:path w="5600" h="7500" extrusionOk="0">
                  <a:moveTo>
                    <a:pt x="2551" y="1"/>
                  </a:moveTo>
                  <a:cubicBezTo>
                    <a:pt x="1801" y="1251"/>
                    <a:pt x="951" y="2551"/>
                    <a:pt x="1" y="3850"/>
                  </a:cubicBezTo>
                  <a:cubicBezTo>
                    <a:pt x="901" y="5050"/>
                    <a:pt x="1851" y="6250"/>
                    <a:pt x="2950" y="7500"/>
                  </a:cubicBezTo>
                  <a:cubicBezTo>
                    <a:pt x="3950" y="6000"/>
                    <a:pt x="4850" y="4600"/>
                    <a:pt x="5600" y="3250"/>
                  </a:cubicBezTo>
                  <a:cubicBezTo>
                    <a:pt x="4550" y="2201"/>
                    <a:pt x="3500" y="1101"/>
                    <a:pt x="2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504325" y="1750800"/>
              <a:ext cx="140000" cy="187500"/>
            </a:xfrm>
            <a:custGeom>
              <a:avLst/>
              <a:gdLst/>
              <a:ahLst/>
              <a:cxnLst/>
              <a:rect l="l" t="t" r="r" b="b"/>
              <a:pathLst>
                <a:path w="5600" h="7500" extrusionOk="0">
                  <a:moveTo>
                    <a:pt x="3050" y="1"/>
                  </a:moveTo>
                  <a:cubicBezTo>
                    <a:pt x="2100" y="1151"/>
                    <a:pt x="1050" y="2201"/>
                    <a:pt x="0" y="3250"/>
                  </a:cubicBezTo>
                  <a:cubicBezTo>
                    <a:pt x="750" y="4600"/>
                    <a:pt x="1650" y="6000"/>
                    <a:pt x="2650" y="7500"/>
                  </a:cubicBezTo>
                  <a:cubicBezTo>
                    <a:pt x="3749" y="6300"/>
                    <a:pt x="4699" y="5050"/>
                    <a:pt x="5599" y="3850"/>
                  </a:cubicBezTo>
                  <a:cubicBezTo>
                    <a:pt x="4649" y="2551"/>
                    <a:pt x="3799" y="1251"/>
                    <a:pt x="3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584300" y="1867050"/>
              <a:ext cx="148750" cy="186225"/>
            </a:xfrm>
            <a:custGeom>
              <a:avLst/>
              <a:gdLst/>
              <a:ahLst/>
              <a:cxnLst/>
              <a:rect l="l" t="t" r="r" b="b"/>
              <a:pathLst>
                <a:path w="5950" h="7449" extrusionOk="0">
                  <a:moveTo>
                    <a:pt x="2950" y="0"/>
                  </a:moveTo>
                  <a:cubicBezTo>
                    <a:pt x="2050" y="1200"/>
                    <a:pt x="1100" y="2400"/>
                    <a:pt x="1" y="3599"/>
                  </a:cubicBezTo>
                  <a:cubicBezTo>
                    <a:pt x="900" y="4849"/>
                    <a:pt x="1850" y="6149"/>
                    <a:pt x="2950" y="7449"/>
                  </a:cubicBezTo>
                  <a:cubicBezTo>
                    <a:pt x="4050" y="6149"/>
                    <a:pt x="5050" y="4849"/>
                    <a:pt x="5950" y="3599"/>
                  </a:cubicBezTo>
                  <a:cubicBezTo>
                    <a:pt x="4850" y="2400"/>
                    <a:pt x="3850" y="1200"/>
                    <a:pt x="2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956725" y="2634400"/>
              <a:ext cx="97525" cy="176250"/>
            </a:xfrm>
            <a:custGeom>
              <a:avLst/>
              <a:gdLst/>
              <a:ahLst/>
              <a:cxnLst/>
              <a:rect l="l" t="t" r="r" b="b"/>
              <a:pathLst>
                <a:path w="3901" h="7050" extrusionOk="0">
                  <a:moveTo>
                    <a:pt x="3300" y="1"/>
                  </a:moveTo>
                  <a:cubicBezTo>
                    <a:pt x="2301" y="1700"/>
                    <a:pt x="1201" y="3350"/>
                    <a:pt x="1" y="4950"/>
                  </a:cubicBezTo>
                  <a:cubicBezTo>
                    <a:pt x="1201" y="5700"/>
                    <a:pt x="2501" y="6399"/>
                    <a:pt x="3900" y="7049"/>
                  </a:cubicBezTo>
                  <a:cubicBezTo>
                    <a:pt x="3800" y="6150"/>
                    <a:pt x="3750" y="5300"/>
                    <a:pt x="3700" y="4500"/>
                  </a:cubicBezTo>
                  <a:cubicBezTo>
                    <a:pt x="3600" y="3050"/>
                    <a:pt x="3450" y="1550"/>
                    <a:pt x="3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400575" y="1848300"/>
              <a:ext cx="153750" cy="194975"/>
            </a:xfrm>
            <a:custGeom>
              <a:avLst/>
              <a:gdLst/>
              <a:ahLst/>
              <a:cxnLst/>
              <a:rect l="l" t="t" r="r" b="b"/>
              <a:pathLst>
                <a:path w="6150" h="7799" extrusionOk="0">
                  <a:moveTo>
                    <a:pt x="3400" y="0"/>
                  </a:moveTo>
                  <a:cubicBezTo>
                    <a:pt x="2400" y="850"/>
                    <a:pt x="1401" y="1650"/>
                    <a:pt x="301" y="2400"/>
                  </a:cubicBezTo>
                  <a:cubicBezTo>
                    <a:pt x="201" y="2800"/>
                    <a:pt x="101" y="3150"/>
                    <a:pt x="1" y="3550"/>
                  </a:cubicBezTo>
                  <a:cubicBezTo>
                    <a:pt x="701" y="4849"/>
                    <a:pt x="1501" y="6299"/>
                    <a:pt x="2450" y="7799"/>
                  </a:cubicBezTo>
                  <a:cubicBezTo>
                    <a:pt x="3750" y="6699"/>
                    <a:pt x="4950" y="5499"/>
                    <a:pt x="6150" y="4300"/>
                  </a:cubicBezTo>
                  <a:cubicBezTo>
                    <a:pt x="5100" y="2800"/>
                    <a:pt x="4200" y="1350"/>
                    <a:pt x="3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796775" y="2300725"/>
              <a:ext cx="189975" cy="198725"/>
            </a:xfrm>
            <a:custGeom>
              <a:avLst/>
              <a:gdLst/>
              <a:ahLst/>
              <a:cxnLst/>
              <a:rect l="l" t="t" r="r" b="b"/>
              <a:pathLst>
                <a:path w="7599" h="7949" extrusionOk="0">
                  <a:moveTo>
                    <a:pt x="3449" y="0"/>
                  </a:moveTo>
                  <a:cubicBezTo>
                    <a:pt x="2450" y="1500"/>
                    <a:pt x="1250" y="3099"/>
                    <a:pt x="0" y="4649"/>
                  </a:cubicBezTo>
                  <a:cubicBezTo>
                    <a:pt x="1350" y="5799"/>
                    <a:pt x="2850" y="6899"/>
                    <a:pt x="4449" y="7949"/>
                  </a:cubicBezTo>
                  <a:cubicBezTo>
                    <a:pt x="5599" y="6349"/>
                    <a:pt x="6649" y="4649"/>
                    <a:pt x="7599" y="2949"/>
                  </a:cubicBezTo>
                  <a:cubicBezTo>
                    <a:pt x="6149" y="2000"/>
                    <a:pt x="4749" y="1000"/>
                    <a:pt x="3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763025" y="1848300"/>
              <a:ext cx="153750" cy="194975"/>
            </a:xfrm>
            <a:custGeom>
              <a:avLst/>
              <a:gdLst/>
              <a:ahLst/>
              <a:cxnLst/>
              <a:rect l="l" t="t" r="r" b="b"/>
              <a:pathLst>
                <a:path w="6150" h="7799" extrusionOk="0">
                  <a:moveTo>
                    <a:pt x="2750" y="0"/>
                  </a:moveTo>
                  <a:cubicBezTo>
                    <a:pt x="1950" y="1350"/>
                    <a:pt x="1050" y="2800"/>
                    <a:pt x="0" y="4300"/>
                  </a:cubicBezTo>
                  <a:cubicBezTo>
                    <a:pt x="1150" y="5499"/>
                    <a:pt x="2400" y="6699"/>
                    <a:pt x="3650" y="7799"/>
                  </a:cubicBezTo>
                  <a:cubicBezTo>
                    <a:pt x="4650" y="6299"/>
                    <a:pt x="5449" y="4899"/>
                    <a:pt x="6149" y="3600"/>
                  </a:cubicBezTo>
                  <a:cubicBezTo>
                    <a:pt x="6049" y="3200"/>
                    <a:pt x="5899" y="2800"/>
                    <a:pt x="5799" y="2450"/>
                  </a:cubicBezTo>
                  <a:cubicBezTo>
                    <a:pt x="4749" y="1650"/>
                    <a:pt x="3750" y="85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808025" y="2530675"/>
              <a:ext cx="223725" cy="216225"/>
            </a:xfrm>
            <a:custGeom>
              <a:avLst/>
              <a:gdLst/>
              <a:ahLst/>
              <a:cxnLst/>
              <a:rect l="l" t="t" r="r" b="b"/>
              <a:pathLst>
                <a:path w="8949" h="8649" extrusionOk="0">
                  <a:moveTo>
                    <a:pt x="4199" y="0"/>
                  </a:moveTo>
                  <a:cubicBezTo>
                    <a:pt x="2900" y="1800"/>
                    <a:pt x="1500" y="3550"/>
                    <a:pt x="0" y="5199"/>
                  </a:cubicBezTo>
                  <a:cubicBezTo>
                    <a:pt x="1600" y="6349"/>
                    <a:pt x="3299" y="7499"/>
                    <a:pt x="5099" y="8649"/>
                  </a:cubicBezTo>
                  <a:cubicBezTo>
                    <a:pt x="6499" y="6749"/>
                    <a:pt x="7799" y="4849"/>
                    <a:pt x="8948" y="2850"/>
                  </a:cubicBezTo>
                  <a:cubicBezTo>
                    <a:pt x="7299" y="1950"/>
                    <a:pt x="5699" y="1000"/>
                    <a:pt x="4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896750" y="2160750"/>
              <a:ext cx="105000" cy="193725"/>
            </a:xfrm>
            <a:custGeom>
              <a:avLst/>
              <a:gdLst/>
              <a:ahLst/>
              <a:cxnLst/>
              <a:rect l="l" t="t" r="r" b="b"/>
              <a:pathLst>
                <a:path w="4200" h="7749" extrusionOk="0">
                  <a:moveTo>
                    <a:pt x="2850" y="0"/>
                  </a:moveTo>
                  <a:cubicBezTo>
                    <a:pt x="2050" y="1500"/>
                    <a:pt x="1100" y="3149"/>
                    <a:pt x="0" y="4849"/>
                  </a:cubicBezTo>
                  <a:cubicBezTo>
                    <a:pt x="1250" y="5799"/>
                    <a:pt x="2650" y="6799"/>
                    <a:pt x="4100" y="7749"/>
                  </a:cubicBezTo>
                  <a:lnTo>
                    <a:pt x="4200" y="7549"/>
                  </a:lnTo>
                  <a:cubicBezTo>
                    <a:pt x="3800" y="5049"/>
                    <a:pt x="3350" y="2500"/>
                    <a:pt x="28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57"/>
          <p:cNvSpPr/>
          <p:nvPr/>
        </p:nvSpPr>
        <p:spPr>
          <a:xfrm flipH="1">
            <a:off x="-725926" y="2107236"/>
            <a:ext cx="2347929" cy="92903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5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ABOUT </a:t>
            </a:r>
            <a:r>
              <a:rPr lang="en">
                <a:solidFill>
                  <a:schemeClr val="accent1"/>
                </a:solidFill>
              </a:rPr>
              <a:t>FOUR </a:t>
            </a:r>
            <a:r>
              <a:rPr lang="en"/>
              <a:t>COLUMNS?</a:t>
            </a:r>
            <a:endParaRPr/>
          </a:p>
        </p:txBody>
      </p:sp>
      <p:sp>
        <p:nvSpPr>
          <p:cNvPr id="1042" name="Google Shape;1042;p58"/>
          <p:cNvSpPr txBox="1">
            <a:spLocks noGrp="1"/>
          </p:cNvSpPr>
          <p:nvPr>
            <p:ph type="title" idx="2"/>
          </p:nvPr>
        </p:nvSpPr>
        <p:spPr>
          <a:xfrm>
            <a:off x="1494113" y="1822750"/>
            <a:ext cx="24609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43" name="Google Shape;1043;p58"/>
          <p:cNvSpPr txBox="1">
            <a:spLocks noGrp="1"/>
          </p:cNvSpPr>
          <p:nvPr>
            <p:ph type="subTitle" idx="1"/>
          </p:nvPr>
        </p:nvSpPr>
        <p:spPr>
          <a:xfrm>
            <a:off x="1494161" y="2140654"/>
            <a:ext cx="246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a:t>
            </a:r>
            <a:endParaRPr/>
          </a:p>
        </p:txBody>
      </p:sp>
      <p:sp>
        <p:nvSpPr>
          <p:cNvPr id="1044" name="Google Shape;1044;p58"/>
          <p:cNvSpPr txBox="1">
            <a:spLocks noGrp="1"/>
          </p:cNvSpPr>
          <p:nvPr>
            <p:ph type="title" idx="3"/>
          </p:nvPr>
        </p:nvSpPr>
        <p:spPr>
          <a:xfrm>
            <a:off x="5188865" y="1822750"/>
            <a:ext cx="24609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45" name="Google Shape;1045;p58"/>
          <p:cNvSpPr txBox="1">
            <a:spLocks noGrp="1"/>
          </p:cNvSpPr>
          <p:nvPr>
            <p:ph type="subTitle" idx="4"/>
          </p:nvPr>
        </p:nvSpPr>
        <p:spPr>
          <a:xfrm>
            <a:off x="5188913" y="2140654"/>
            <a:ext cx="246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1046" name="Google Shape;1046;p58"/>
          <p:cNvSpPr txBox="1">
            <a:spLocks noGrp="1"/>
          </p:cNvSpPr>
          <p:nvPr>
            <p:ph type="title" idx="5"/>
          </p:nvPr>
        </p:nvSpPr>
        <p:spPr>
          <a:xfrm>
            <a:off x="1494113" y="3585150"/>
            <a:ext cx="24609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047" name="Google Shape;1047;p58"/>
          <p:cNvSpPr txBox="1">
            <a:spLocks noGrp="1"/>
          </p:cNvSpPr>
          <p:nvPr>
            <p:ph type="subTitle" idx="6"/>
          </p:nvPr>
        </p:nvSpPr>
        <p:spPr>
          <a:xfrm>
            <a:off x="1494161" y="3903054"/>
            <a:ext cx="246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048" name="Google Shape;1048;p58"/>
          <p:cNvSpPr txBox="1">
            <a:spLocks noGrp="1"/>
          </p:cNvSpPr>
          <p:nvPr>
            <p:ph type="title" idx="7"/>
          </p:nvPr>
        </p:nvSpPr>
        <p:spPr>
          <a:xfrm>
            <a:off x="5188865" y="3585150"/>
            <a:ext cx="24609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49" name="Google Shape;1049;p58"/>
          <p:cNvSpPr txBox="1">
            <a:spLocks noGrp="1"/>
          </p:cNvSpPr>
          <p:nvPr>
            <p:ph type="subTitle" idx="8"/>
          </p:nvPr>
        </p:nvSpPr>
        <p:spPr>
          <a:xfrm>
            <a:off x="5188913" y="3903054"/>
            <a:ext cx="246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grpSp>
        <p:nvGrpSpPr>
          <p:cNvPr id="1050" name="Google Shape;1050;p58"/>
          <p:cNvGrpSpPr/>
          <p:nvPr/>
        </p:nvGrpSpPr>
        <p:grpSpPr>
          <a:xfrm>
            <a:off x="2479836" y="1307969"/>
            <a:ext cx="489475" cy="480325"/>
            <a:chOff x="1639900" y="1053525"/>
            <a:chExt cx="489475" cy="480325"/>
          </a:xfrm>
        </p:grpSpPr>
        <p:sp>
          <p:nvSpPr>
            <p:cNvPr id="1051" name="Google Shape;1051;p58"/>
            <p:cNvSpPr/>
            <p:nvPr/>
          </p:nvSpPr>
          <p:spPr>
            <a:xfrm>
              <a:off x="1639900" y="1423975"/>
              <a:ext cx="114050" cy="109875"/>
            </a:xfrm>
            <a:custGeom>
              <a:avLst/>
              <a:gdLst/>
              <a:ahLst/>
              <a:cxnLst/>
              <a:rect l="l" t="t" r="r" b="b"/>
              <a:pathLst>
                <a:path w="4562" h="4395" extrusionOk="0">
                  <a:moveTo>
                    <a:pt x="2173" y="1"/>
                  </a:moveTo>
                  <a:lnTo>
                    <a:pt x="662" y="1509"/>
                  </a:lnTo>
                  <a:cubicBezTo>
                    <a:pt x="1" y="2170"/>
                    <a:pt x="1" y="3240"/>
                    <a:pt x="662" y="3901"/>
                  </a:cubicBezTo>
                  <a:cubicBezTo>
                    <a:pt x="992" y="4230"/>
                    <a:pt x="1425" y="4394"/>
                    <a:pt x="1858" y="4394"/>
                  </a:cubicBezTo>
                  <a:cubicBezTo>
                    <a:pt x="2290" y="4394"/>
                    <a:pt x="2723" y="4230"/>
                    <a:pt x="3054" y="3901"/>
                  </a:cubicBezTo>
                  <a:lnTo>
                    <a:pt x="4562" y="2389"/>
                  </a:lnTo>
                  <a:lnTo>
                    <a:pt x="2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8"/>
            <p:cNvSpPr/>
            <p:nvPr/>
          </p:nvSpPr>
          <p:spPr>
            <a:xfrm>
              <a:off x="1932475" y="1224075"/>
              <a:ext cx="147700" cy="140875"/>
            </a:xfrm>
            <a:custGeom>
              <a:avLst/>
              <a:gdLst/>
              <a:ahLst/>
              <a:cxnLst/>
              <a:rect l="l" t="t" r="r" b="b"/>
              <a:pathLst>
                <a:path w="5908" h="5635" extrusionOk="0">
                  <a:moveTo>
                    <a:pt x="2818" y="0"/>
                  </a:moveTo>
                  <a:cubicBezTo>
                    <a:pt x="2455" y="0"/>
                    <a:pt x="2089" y="70"/>
                    <a:pt x="1741" y="215"/>
                  </a:cubicBezTo>
                  <a:cubicBezTo>
                    <a:pt x="689" y="650"/>
                    <a:pt x="1" y="1678"/>
                    <a:pt x="1" y="2817"/>
                  </a:cubicBezTo>
                  <a:cubicBezTo>
                    <a:pt x="1" y="3956"/>
                    <a:pt x="689" y="4983"/>
                    <a:pt x="1741" y="5419"/>
                  </a:cubicBezTo>
                  <a:cubicBezTo>
                    <a:pt x="2089" y="5564"/>
                    <a:pt x="2455" y="5635"/>
                    <a:pt x="2818" y="5635"/>
                  </a:cubicBezTo>
                  <a:cubicBezTo>
                    <a:pt x="3550" y="5635"/>
                    <a:pt x="4271" y="5347"/>
                    <a:pt x="4811" y="4809"/>
                  </a:cubicBezTo>
                  <a:cubicBezTo>
                    <a:pt x="5908" y="3709"/>
                    <a:pt x="5908" y="1927"/>
                    <a:pt x="4811" y="825"/>
                  </a:cubicBezTo>
                  <a:cubicBezTo>
                    <a:pt x="4271" y="286"/>
                    <a:pt x="3550" y="0"/>
                    <a:pt x="2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8"/>
            <p:cNvSpPr/>
            <p:nvPr/>
          </p:nvSpPr>
          <p:spPr>
            <a:xfrm>
              <a:off x="1770375" y="1053525"/>
              <a:ext cx="359000" cy="354925"/>
            </a:xfrm>
            <a:custGeom>
              <a:avLst/>
              <a:gdLst/>
              <a:ahLst/>
              <a:cxnLst/>
              <a:rect l="l" t="t" r="r" b="b"/>
              <a:pathLst>
                <a:path w="14360" h="14197" extrusionOk="0">
                  <a:moveTo>
                    <a:pt x="9321" y="0"/>
                  </a:moveTo>
                  <a:cubicBezTo>
                    <a:pt x="8889" y="0"/>
                    <a:pt x="8456" y="165"/>
                    <a:pt x="8125" y="496"/>
                  </a:cubicBezTo>
                  <a:lnTo>
                    <a:pt x="830" y="7791"/>
                  </a:lnTo>
                  <a:cubicBezTo>
                    <a:pt x="298" y="8323"/>
                    <a:pt x="1" y="9044"/>
                    <a:pt x="1" y="9795"/>
                  </a:cubicBezTo>
                  <a:lnTo>
                    <a:pt x="1" y="12048"/>
                  </a:lnTo>
                  <a:cubicBezTo>
                    <a:pt x="1" y="12196"/>
                    <a:pt x="61" y="12340"/>
                    <a:pt x="166" y="12445"/>
                  </a:cubicBezTo>
                  <a:lnTo>
                    <a:pt x="1753" y="14038"/>
                  </a:lnTo>
                  <a:cubicBezTo>
                    <a:pt x="1855" y="14140"/>
                    <a:pt x="1995" y="14197"/>
                    <a:pt x="2141" y="14197"/>
                  </a:cubicBezTo>
                  <a:cubicBezTo>
                    <a:pt x="2145" y="14197"/>
                    <a:pt x="2148" y="14197"/>
                    <a:pt x="2152" y="14197"/>
                  </a:cubicBezTo>
                  <a:lnTo>
                    <a:pt x="4406" y="14197"/>
                  </a:lnTo>
                  <a:cubicBezTo>
                    <a:pt x="4413" y="14197"/>
                    <a:pt x="4421" y="14197"/>
                    <a:pt x="4428" y="14197"/>
                  </a:cubicBezTo>
                  <a:cubicBezTo>
                    <a:pt x="5165" y="14197"/>
                    <a:pt x="5874" y="13903"/>
                    <a:pt x="6395" y="13379"/>
                  </a:cubicBezTo>
                  <a:lnTo>
                    <a:pt x="6969" y="12806"/>
                  </a:lnTo>
                  <a:cubicBezTo>
                    <a:pt x="5133" y="11439"/>
                    <a:pt x="4844" y="8800"/>
                    <a:pt x="6344" y="7070"/>
                  </a:cubicBezTo>
                  <a:cubicBezTo>
                    <a:pt x="7126" y="6167"/>
                    <a:pt x="8222" y="5709"/>
                    <a:pt x="9321" y="5709"/>
                  </a:cubicBezTo>
                  <a:cubicBezTo>
                    <a:pt x="10328" y="5709"/>
                    <a:pt x="11337" y="6093"/>
                    <a:pt x="12110" y="6869"/>
                  </a:cubicBezTo>
                  <a:cubicBezTo>
                    <a:pt x="12239" y="7007"/>
                    <a:pt x="12359" y="7154"/>
                    <a:pt x="12467" y="7307"/>
                  </a:cubicBezTo>
                  <a:lnTo>
                    <a:pt x="13702" y="6072"/>
                  </a:lnTo>
                  <a:cubicBezTo>
                    <a:pt x="14360" y="5411"/>
                    <a:pt x="14360" y="4342"/>
                    <a:pt x="13702" y="3681"/>
                  </a:cubicBezTo>
                  <a:lnTo>
                    <a:pt x="10514" y="496"/>
                  </a:lnTo>
                  <a:cubicBezTo>
                    <a:pt x="10185" y="165"/>
                    <a:pt x="9753" y="0"/>
                    <a:pt x="9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8"/>
            <p:cNvSpPr/>
            <p:nvPr/>
          </p:nvSpPr>
          <p:spPr>
            <a:xfrm>
              <a:off x="1714125" y="1372375"/>
              <a:ext cx="91525" cy="91450"/>
            </a:xfrm>
            <a:custGeom>
              <a:avLst/>
              <a:gdLst/>
              <a:ahLst/>
              <a:cxnLst/>
              <a:rect l="l" t="t" r="r" b="b"/>
              <a:pathLst>
                <a:path w="3661" h="3658" extrusionOk="0">
                  <a:moveTo>
                    <a:pt x="1268" y="1"/>
                  </a:moveTo>
                  <a:lnTo>
                    <a:pt x="1" y="1268"/>
                  </a:lnTo>
                  <a:lnTo>
                    <a:pt x="2392" y="3657"/>
                  </a:lnTo>
                  <a:lnTo>
                    <a:pt x="3660" y="2389"/>
                  </a:lnTo>
                  <a:cubicBezTo>
                    <a:pt x="3483" y="2308"/>
                    <a:pt x="3324" y="2197"/>
                    <a:pt x="3188" y="2065"/>
                  </a:cubicBezTo>
                  <a:lnTo>
                    <a:pt x="1593" y="469"/>
                  </a:lnTo>
                  <a:cubicBezTo>
                    <a:pt x="1458" y="334"/>
                    <a:pt x="1350" y="175"/>
                    <a:pt x="1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58"/>
          <p:cNvGrpSpPr/>
          <p:nvPr/>
        </p:nvGrpSpPr>
        <p:grpSpPr>
          <a:xfrm>
            <a:off x="6188332" y="1307744"/>
            <a:ext cx="461975" cy="480775"/>
            <a:chOff x="5280075" y="1142725"/>
            <a:chExt cx="461975" cy="480775"/>
          </a:xfrm>
        </p:grpSpPr>
        <p:sp>
          <p:nvSpPr>
            <p:cNvPr id="1056" name="Google Shape;1056;p58"/>
            <p:cNvSpPr/>
            <p:nvPr/>
          </p:nvSpPr>
          <p:spPr>
            <a:xfrm>
              <a:off x="5599300" y="1162825"/>
              <a:ext cx="142750" cy="149850"/>
            </a:xfrm>
            <a:custGeom>
              <a:avLst/>
              <a:gdLst/>
              <a:ahLst/>
              <a:cxnLst/>
              <a:rect l="l" t="t" r="r" b="b"/>
              <a:pathLst>
                <a:path w="5710" h="5994" extrusionOk="0">
                  <a:moveTo>
                    <a:pt x="975" y="1"/>
                  </a:moveTo>
                  <a:cubicBezTo>
                    <a:pt x="761" y="1"/>
                    <a:pt x="557" y="123"/>
                    <a:pt x="463" y="330"/>
                  </a:cubicBezTo>
                  <a:cubicBezTo>
                    <a:pt x="1" y="1343"/>
                    <a:pt x="196" y="2512"/>
                    <a:pt x="875" y="3326"/>
                  </a:cubicBezTo>
                  <a:cubicBezTo>
                    <a:pt x="767" y="3383"/>
                    <a:pt x="656" y="3437"/>
                    <a:pt x="548" y="3500"/>
                  </a:cubicBezTo>
                  <a:cubicBezTo>
                    <a:pt x="707" y="4029"/>
                    <a:pt x="818" y="4573"/>
                    <a:pt x="875" y="5123"/>
                  </a:cubicBezTo>
                  <a:cubicBezTo>
                    <a:pt x="905" y="5414"/>
                    <a:pt x="917" y="5702"/>
                    <a:pt x="917" y="5994"/>
                  </a:cubicBezTo>
                  <a:lnTo>
                    <a:pt x="3201" y="5994"/>
                  </a:lnTo>
                  <a:cubicBezTo>
                    <a:pt x="3192" y="5432"/>
                    <a:pt x="3129" y="4873"/>
                    <a:pt x="3005" y="4326"/>
                  </a:cubicBezTo>
                  <a:lnTo>
                    <a:pt x="3017" y="4326"/>
                  </a:lnTo>
                  <a:cubicBezTo>
                    <a:pt x="4114" y="4326"/>
                    <a:pt x="5112" y="3695"/>
                    <a:pt x="5580" y="2704"/>
                  </a:cubicBezTo>
                  <a:cubicBezTo>
                    <a:pt x="5709" y="2421"/>
                    <a:pt x="5586" y="2088"/>
                    <a:pt x="5304" y="1959"/>
                  </a:cubicBezTo>
                  <a:lnTo>
                    <a:pt x="1215" y="54"/>
                  </a:lnTo>
                  <a:cubicBezTo>
                    <a:pt x="1137" y="18"/>
                    <a:pt x="1055"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8"/>
            <p:cNvSpPr/>
            <p:nvPr/>
          </p:nvSpPr>
          <p:spPr>
            <a:xfrm>
              <a:off x="5280075" y="1341800"/>
              <a:ext cx="430950" cy="281700"/>
            </a:xfrm>
            <a:custGeom>
              <a:avLst/>
              <a:gdLst/>
              <a:ahLst/>
              <a:cxnLst/>
              <a:rect l="l" t="t" r="r" b="b"/>
              <a:pathLst>
                <a:path w="17238" h="11268" extrusionOk="0">
                  <a:moveTo>
                    <a:pt x="3137" y="1127"/>
                  </a:moveTo>
                  <a:lnTo>
                    <a:pt x="9387" y="8801"/>
                  </a:lnTo>
                  <a:lnTo>
                    <a:pt x="8620" y="9787"/>
                  </a:lnTo>
                  <a:lnTo>
                    <a:pt x="1884" y="1127"/>
                  </a:lnTo>
                  <a:close/>
                  <a:moveTo>
                    <a:pt x="733" y="1"/>
                  </a:moveTo>
                  <a:cubicBezTo>
                    <a:pt x="262" y="1"/>
                    <a:pt x="0" y="538"/>
                    <a:pt x="289" y="908"/>
                  </a:cubicBezTo>
                  <a:lnTo>
                    <a:pt x="8176" y="11049"/>
                  </a:lnTo>
                  <a:cubicBezTo>
                    <a:pt x="8288" y="11194"/>
                    <a:pt x="8454" y="11267"/>
                    <a:pt x="8619" y="11267"/>
                  </a:cubicBezTo>
                  <a:cubicBezTo>
                    <a:pt x="8785" y="11267"/>
                    <a:pt x="8951" y="11194"/>
                    <a:pt x="9065" y="11049"/>
                  </a:cubicBezTo>
                  <a:lnTo>
                    <a:pt x="16952" y="908"/>
                  </a:lnTo>
                  <a:cubicBezTo>
                    <a:pt x="17238" y="538"/>
                    <a:pt x="16976" y="1"/>
                    <a:pt x="16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8"/>
            <p:cNvSpPr/>
            <p:nvPr/>
          </p:nvSpPr>
          <p:spPr>
            <a:xfrm>
              <a:off x="5340150" y="1171800"/>
              <a:ext cx="84525" cy="140875"/>
            </a:xfrm>
            <a:custGeom>
              <a:avLst/>
              <a:gdLst/>
              <a:ahLst/>
              <a:cxnLst/>
              <a:rect l="l" t="t" r="r" b="b"/>
              <a:pathLst>
                <a:path w="3381" h="5635" extrusionOk="0">
                  <a:moveTo>
                    <a:pt x="1697" y="1"/>
                  </a:moveTo>
                  <a:cubicBezTo>
                    <a:pt x="772" y="1"/>
                    <a:pt x="4" y="749"/>
                    <a:pt x="1" y="1693"/>
                  </a:cubicBezTo>
                  <a:lnTo>
                    <a:pt x="1" y="2312"/>
                  </a:lnTo>
                  <a:cubicBezTo>
                    <a:pt x="1311" y="2582"/>
                    <a:pt x="2251" y="3733"/>
                    <a:pt x="2254" y="5073"/>
                  </a:cubicBezTo>
                  <a:lnTo>
                    <a:pt x="2254" y="5635"/>
                  </a:lnTo>
                  <a:lnTo>
                    <a:pt x="3381" y="5635"/>
                  </a:lnTo>
                  <a:lnTo>
                    <a:pt x="3381" y="1714"/>
                  </a:lnTo>
                  <a:cubicBezTo>
                    <a:pt x="3381" y="837"/>
                    <a:pt x="2723" y="85"/>
                    <a:pt x="1849" y="7"/>
                  </a:cubicBezTo>
                  <a:cubicBezTo>
                    <a:pt x="1798" y="3"/>
                    <a:pt x="1747" y="1"/>
                    <a:pt x="1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8"/>
            <p:cNvSpPr/>
            <p:nvPr/>
          </p:nvSpPr>
          <p:spPr>
            <a:xfrm>
              <a:off x="5283825" y="1256300"/>
              <a:ext cx="84525" cy="56375"/>
            </a:xfrm>
            <a:custGeom>
              <a:avLst/>
              <a:gdLst/>
              <a:ahLst/>
              <a:cxnLst/>
              <a:rect l="l" t="t" r="r" b="b"/>
              <a:pathLst>
                <a:path w="3381" h="2255" extrusionOk="0">
                  <a:moveTo>
                    <a:pt x="1693" y="1"/>
                  </a:moveTo>
                  <a:cubicBezTo>
                    <a:pt x="1643" y="1"/>
                    <a:pt x="1592" y="3"/>
                    <a:pt x="1542" y="7"/>
                  </a:cubicBezTo>
                  <a:cubicBezTo>
                    <a:pt x="664" y="86"/>
                    <a:pt x="0" y="840"/>
                    <a:pt x="0" y="1720"/>
                  </a:cubicBezTo>
                  <a:lnTo>
                    <a:pt x="0" y="2255"/>
                  </a:lnTo>
                  <a:lnTo>
                    <a:pt x="3381" y="2255"/>
                  </a:lnTo>
                  <a:lnTo>
                    <a:pt x="3381" y="1693"/>
                  </a:lnTo>
                  <a:cubicBezTo>
                    <a:pt x="3381" y="750"/>
                    <a:pt x="2615"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8"/>
            <p:cNvSpPr/>
            <p:nvPr/>
          </p:nvSpPr>
          <p:spPr>
            <a:xfrm>
              <a:off x="5445625" y="1142725"/>
              <a:ext cx="120425" cy="140775"/>
            </a:xfrm>
            <a:custGeom>
              <a:avLst/>
              <a:gdLst/>
              <a:ahLst/>
              <a:cxnLst/>
              <a:rect l="l" t="t" r="r" b="b"/>
              <a:pathLst>
                <a:path w="4817" h="5631" extrusionOk="0">
                  <a:moveTo>
                    <a:pt x="1992" y="3417"/>
                  </a:moveTo>
                  <a:cubicBezTo>
                    <a:pt x="2282" y="3417"/>
                    <a:pt x="2560" y="3643"/>
                    <a:pt x="2560" y="3983"/>
                  </a:cubicBezTo>
                  <a:cubicBezTo>
                    <a:pt x="2560" y="4292"/>
                    <a:pt x="2308" y="4544"/>
                    <a:pt x="1998" y="4544"/>
                  </a:cubicBezTo>
                  <a:cubicBezTo>
                    <a:pt x="1494" y="4544"/>
                    <a:pt x="1244" y="3938"/>
                    <a:pt x="1599" y="3583"/>
                  </a:cubicBezTo>
                  <a:cubicBezTo>
                    <a:pt x="1713" y="3469"/>
                    <a:pt x="1854" y="3417"/>
                    <a:pt x="1992" y="3417"/>
                  </a:cubicBezTo>
                  <a:close/>
                  <a:moveTo>
                    <a:pt x="1982" y="1"/>
                  </a:moveTo>
                  <a:cubicBezTo>
                    <a:pt x="1876" y="1"/>
                    <a:pt x="1770" y="30"/>
                    <a:pt x="1677" y="89"/>
                  </a:cubicBezTo>
                  <a:cubicBezTo>
                    <a:pt x="1043" y="497"/>
                    <a:pt x="487" y="1065"/>
                    <a:pt x="0" y="1636"/>
                  </a:cubicBezTo>
                  <a:cubicBezTo>
                    <a:pt x="190" y="2015"/>
                    <a:pt x="289" y="2432"/>
                    <a:pt x="292" y="2856"/>
                  </a:cubicBezTo>
                  <a:lnTo>
                    <a:pt x="292" y="5091"/>
                  </a:lnTo>
                  <a:cubicBezTo>
                    <a:pt x="786" y="5449"/>
                    <a:pt x="1393" y="5630"/>
                    <a:pt x="1998" y="5630"/>
                  </a:cubicBezTo>
                  <a:cubicBezTo>
                    <a:pt x="2752" y="5630"/>
                    <a:pt x="3504" y="5350"/>
                    <a:pt x="4038" y="4779"/>
                  </a:cubicBezTo>
                  <a:cubicBezTo>
                    <a:pt x="4546" y="4235"/>
                    <a:pt x="4817" y="3511"/>
                    <a:pt x="4787" y="2766"/>
                  </a:cubicBezTo>
                  <a:cubicBezTo>
                    <a:pt x="4165" y="1720"/>
                    <a:pt x="3314" y="753"/>
                    <a:pt x="2287" y="89"/>
                  </a:cubicBezTo>
                  <a:cubicBezTo>
                    <a:pt x="2194" y="30"/>
                    <a:pt x="2088" y="1"/>
                    <a:pt x="1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8"/>
            <p:cNvSpPr/>
            <p:nvPr/>
          </p:nvSpPr>
          <p:spPr>
            <a:xfrm>
              <a:off x="5452825" y="1303200"/>
              <a:ext cx="42325" cy="9475"/>
            </a:xfrm>
            <a:custGeom>
              <a:avLst/>
              <a:gdLst/>
              <a:ahLst/>
              <a:cxnLst/>
              <a:rect l="l" t="t" r="r" b="b"/>
              <a:pathLst>
                <a:path w="1693" h="379" extrusionOk="0">
                  <a:moveTo>
                    <a:pt x="1" y="0"/>
                  </a:moveTo>
                  <a:lnTo>
                    <a:pt x="1" y="379"/>
                  </a:lnTo>
                  <a:lnTo>
                    <a:pt x="1692" y="379"/>
                  </a:lnTo>
                  <a:cubicBezTo>
                    <a:pt x="1106" y="379"/>
                    <a:pt x="530" y="25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8"/>
            <p:cNvSpPr/>
            <p:nvPr/>
          </p:nvSpPr>
          <p:spPr>
            <a:xfrm>
              <a:off x="5495575" y="1254450"/>
              <a:ext cx="98575" cy="58225"/>
            </a:xfrm>
            <a:custGeom>
              <a:avLst/>
              <a:gdLst/>
              <a:ahLst/>
              <a:cxnLst/>
              <a:rect l="l" t="t" r="r" b="b"/>
              <a:pathLst>
                <a:path w="3943" h="2329" extrusionOk="0">
                  <a:moveTo>
                    <a:pt x="3579" y="0"/>
                  </a:moveTo>
                  <a:cubicBezTo>
                    <a:pt x="3408" y="397"/>
                    <a:pt x="3170" y="760"/>
                    <a:pt x="2879" y="1082"/>
                  </a:cubicBezTo>
                  <a:cubicBezTo>
                    <a:pt x="2131" y="1875"/>
                    <a:pt x="1088" y="2329"/>
                    <a:pt x="0" y="2329"/>
                  </a:cubicBezTo>
                  <a:lnTo>
                    <a:pt x="3942" y="2329"/>
                  </a:lnTo>
                  <a:cubicBezTo>
                    <a:pt x="3942" y="2073"/>
                    <a:pt x="3930" y="1821"/>
                    <a:pt x="3906" y="1566"/>
                  </a:cubicBezTo>
                  <a:cubicBezTo>
                    <a:pt x="3849" y="1034"/>
                    <a:pt x="3741" y="508"/>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8"/>
          <p:cNvGrpSpPr/>
          <p:nvPr/>
        </p:nvGrpSpPr>
        <p:grpSpPr>
          <a:xfrm>
            <a:off x="2499190" y="3067822"/>
            <a:ext cx="450725" cy="480750"/>
            <a:chOff x="2125225" y="1772750"/>
            <a:chExt cx="450725" cy="480750"/>
          </a:xfrm>
        </p:grpSpPr>
        <p:sp>
          <p:nvSpPr>
            <p:cNvPr id="1064" name="Google Shape;1064;p58"/>
            <p:cNvSpPr/>
            <p:nvPr/>
          </p:nvSpPr>
          <p:spPr>
            <a:xfrm>
              <a:off x="2125225" y="1772750"/>
              <a:ext cx="309875" cy="368075"/>
            </a:xfrm>
            <a:custGeom>
              <a:avLst/>
              <a:gdLst/>
              <a:ahLst/>
              <a:cxnLst/>
              <a:rect l="l" t="t" r="r" b="b"/>
              <a:pathLst>
                <a:path w="12395" h="14723" extrusionOk="0">
                  <a:moveTo>
                    <a:pt x="6199" y="1127"/>
                  </a:moveTo>
                  <a:cubicBezTo>
                    <a:pt x="6794" y="1127"/>
                    <a:pt x="7317" y="1445"/>
                    <a:pt x="7623" y="1935"/>
                  </a:cubicBezTo>
                  <a:cubicBezTo>
                    <a:pt x="7404" y="2142"/>
                    <a:pt x="7221" y="2383"/>
                    <a:pt x="7077" y="2650"/>
                  </a:cubicBezTo>
                  <a:cubicBezTo>
                    <a:pt x="6944" y="2924"/>
                    <a:pt x="7056" y="3254"/>
                    <a:pt x="7326" y="3395"/>
                  </a:cubicBezTo>
                  <a:cubicBezTo>
                    <a:pt x="7408" y="3437"/>
                    <a:pt x="7497" y="3457"/>
                    <a:pt x="7584" y="3457"/>
                  </a:cubicBezTo>
                  <a:cubicBezTo>
                    <a:pt x="7782" y="3457"/>
                    <a:pt x="7975" y="3353"/>
                    <a:pt x="8077" y="3167"/>
                  </a:cubicBezTo>
                  <a:cubicBezTo>
                    <a:pt x="8369" y="2602"/>
                    <a:pt x="8950" y="2254"/>
                    <a:pt x="9575" y="2254"/>
                  </a:cubicBezTo>
                  <a:cubicBezTo>
                    <a:pt x="9632" y="2254"/>
                    <a:pt x="9688" y="2257"/>
                    <a:pt x="9745" y="2263"/>
                  </a:cubicBezTo>
                  <a:cubicBezTo>
                    <a:pt x="10616" y="2344"/>
                    <a:pt x="11271" y="3098"/>
                    <a:pt x="11271" y="3972"/>
                  </a:cubicBezTo>
                  <a:lnTo>
                    <a:pt x="11268" y="4507"/>
                  </a:lnTo>
                  <a:lnTo>
                    <a:pt x="5091" y="4507"/>
                  </a:lnTo>
                  <a:cubicBezTo>
                    <a:pt x="4769" y="4507"/>
                    <a:pt x="4508" y="4768"/>
                    <a:pt x="4508" y="5090"/>
                  </a:cubicBezTo>
                  <a:lnTo>
                    <a:pt x="4508" y="7515"/>
                  </a:lnTo>
                  <a:cubicBezTo>
                    <a:pt x="4511" y="7566"/>
                    <a:pt x="4490" y="7617"/>
                    <a:pt x="4451" y="7656"/>
                  </a:cubicBezTo>
                  <a:cubicBezTo>
                    <a:pt x="4285" y="7820"/>
                    <a:pt x="4108" y="7889"/>
                    <a:pt x="3946" y="7889"/>
                  </a:cubicBezTo>
                  <a:cubicBezTo>
                    <a:pt x="3634" y="7889"/>
                    <a:pt x="3381" y="7636"/>
                    <a:pt x="3381" y="7325"/>
                  </a:cubicBezTo>
                  <a:lnTo>
                    <a:pt x="3381" y="4702"/>
                  </a:lnTo>
                  <a:cubicBezTo>
                    <a:pt x="3381" y="4594"/>
                    <a:pt x="3297" y="4507"/>
                    <a:pt x="3189" y="4507"/>
                  </a:cubicBezTo>
                  <a:lnTo>
                    <a:pt x="1127" y="4507"/>
                  </a:lnTo>
                  <a:lnTo>
                    <a:pt x="1127" y="3945"/>
                  </a:lnTo>
                  <a:cubicBezTo>
                    <a:pt x="1127" y="3149"/>
                    <a:pt x="1680" y="2461"/>
                    <a:pt x="2455" y="2290"/>
                  </a:cubicBezTo>
                  <a:cubicBezTo>
                    <a:pt x="2576" y="2264"/>
                    <a:pt x="2697" y="2251"/>
                    <a:pt x="2816" y="2251"/>
                  </a:cubicBezTo>
                  <a:cubicBezTo>
                    <a:pt x="3467" y="2251"/>
                    <a:pt x="4075" y="2626"/>
                    <a:pt x="4354" y="3236"/>
                  </a:cubicBezTo>
                  <a:cubicBezTo>
                    <a:pt x="4451" y="3441"/>
                    <a:pt x="4653" y="3563"/>
                    <a:pt x="4865" y="3563"/>
                  </a:cubicBezTo>
                  <a:cubicBezTo>
                    <a:pt x="4945" y="3563"/>
                    <a:pt x="5025" y="3546"/>
                    <a:pt x="5103" y="3509"/>
                  </a:cubicBezTo>
                  <a:cubicBezTo>
                    <a:pt x="5385" y="3380"/>
                    <a:pt x="5508" y="3044"/>
                    <a:pt x="5379" y="2761"/>
                  </a:cubicBezTo>
                  <a:cubicBezTo>
                    <a:pt x="5232" y="2446"/>
                    <a:pt x="5015" y="2181"/>
                    <a:pt x="4772" y="1944"/>
                  </a:cubicBezTo>
                  <a:cubicBezTo>
                    <a:pt x="5075" y="1451"/>
                    <a:pt x="5604" y="1127"/>
                    <a:pt x="6199" y="1127"/>
                  </a:cubicBezTo>
                  <a:close/>
                  <a:moveTo>
                    <a:pt x="6199" y="0"/>
                  </a:moveTo>
                  <a:cubicBezTo>
                    <a:pt x="5226" y="0"/>
                    <a:pt x="4324" y="505"/>
                    <a:pt x="3814" y="1331"/>
                  </a:cubicBezTo>
                  <a:cubicBezTo>
                    <a:pt x="3498" y="1211"/>
                    <a:pt x="3168" y="1127"/>
                    <a:pt x="2819" y="1127"/>
                  </a:cubicBezTo>
                  <a:cubicBezTo>
                    <a:pt x="1263" y="1127"/>
                    <a:pt x="4" y="2389"/>
                    <a:pt x="1" y="3942"/>
                  </a:cubicBezTo>
                  <a:lnTo>
                    <a:pt x="1" y="14723"/>
                  </a:lnTo>
                  <a:lnTo>
                    <a:pt x="2254" y="14723"/>
                  </a:lnTo>
                  <a:lnTo>
                    <a:pt x="2254" y="10720"/>
                  </a:lnTo>
                  <a:cubicBezTo>
                    <a:pt x="2251" y="10429"/>
                    <a:pt x="2467" y="10183"/>
                    <a:pt x="2756" y="10144"/>
                  </a:cubicBezTo>
                  <a:cubicBezTo>
                    <a:pt x="2777" y="10141"/>
                    <a:pt x="2797" y="10140"/>
                    <a:pt x="2817" y="10140"/>
                  </a:cubicBezTo>
                  <a:cubicBezTo>
                    <a:pt x="3124" y="10140"/>
                    <a:pt x="3381" y="10390"/>
                    <a:pt x="3381" y="10705"/>
                  </a:cubicBezTo>
                  <a:lnTo>
                    <a:pt x="3381" y="14723"/>
                  </a:lnTo>
                  <a:lnTo>
                    <a:pt x="4508" y="14723"/>
                  </a:lnTo>
                  <a:lnTo>
                    <a:pt x="4508" y="10720"/>
                  </a:lnTo>
                  <a:cubicBezTo>
                    <a:pt x="4505" y="10429"/>
                    <a:pt x="4721" y="10183"/>
                    <a:pt x="5009" y="10144"/>
                  </a:cubicBezTo>
                  <a:cubicBezTo>
                    <a:pt x="5030" y="10141"/>
                    <a:pt x="5051" y="10140"/>
                    <a:pt x="5071" y="10140"/>
                  </a:cubicBezTo>
                  <a:cubicBezTo>
                    <a:pt x="5378" y="10140"/>
                    <a:pt x="5634" y="10390"/>
                    <a:pt x="5634" y="10705"/>
                  </a:cubicBezTo>
                  <a:lnTo>
                    <a:pt x="5634" y="14723"/>
                  </a:lnTo>
                  <a:lnTo>
                    <a:pt x="6761" y="14723"/>
                  </a:lnTo>
                  <a:lnTo>
                    <a:pt x="6761" y="10720"/>
                  </a:lnTo>
                  <a:cubicBezTo>
                    <a:pt x="6758" y="10429"/>
                    <a:pt x="6974" y="10183"/>
                    <a:pt x="7263" y="10144"/>
                  </a:cubicBezTo>
                  <a:cubicBezTo>
                    <a:pt x="7284" y="10141"/>
                    <a:pt x="7304" y="10140"/>
                    <a:pt x="7324" y="10140"/>
                  </a:cubicBezTo>
                  <a:cubicBezTo>
                    <a:pt x="7631" y="10140"/>
                    <a:pt x="7888" y="10390"/>
                    <a:pt x="7888" y="10705"/>
                  </a:cubicBezTo>
                  <a:lnTo>
                    <a:pt x="7888" y="14723"/>
                  </a:lnTo>
                  <a:lnTo>
                    <a:pt x="9015" y="14723"/>
                  </a:lnTo>
                  <a:lnTo>
                    <a:pt x="9015" y="10720"/>
                  </a:lnTo>
                  <a:cubicBezTo>
                    <a:pt x="9012" y="10429"/>
                    <a:pt x="9228" y="10183"/>
                    <a:pt x="9516" y="10144"/>
                  </a:cubicBezTo>
                  <a:cubicBezTo>
                    <a:pt x="9537" y="10141"/>
                    <a:pt x="9558" y="10140"/>
                    <a:pt x="9578" y="10140"/>
                  </a:cubicBezTo>
                  <a:cubicBezTo>
                    <a:pt x="9885" y="10140"/>
                    <a:pt x="10141" y="10390"/>
                    <a:pt x="10141" y="10705"/>
                  </a:cubicBezTo>
                  <a:lnTo>
                    <a:pt x="10141" y="14723"/>
                  </a:lnTo>
                  <a:lnTo>
                    <a:pt x="12395" y="14723"/>
                  </a:lnTo>
                  <a:lnTo>
                    <a:pt x="12395" y="3945"/>
                  </a:lnTo>
                  <a:cubicBezTo>
                    <a:pt x="12395" y="2389"/>
                    <a:pt x="11133" y="1130"/>
                    <a:pt x="9579" y="1127"/>
                  </a:cubicBezTo>
                  <a:cubicBezTo>
                    <a:pt x="9228" y="1127"/>
                    <a:pt x="8897" y="1211"/>
                    <a:pt x="8582" y="1331"/>
                  </a:cubicBezTo>
                  <a:cubicBezTo>
                    <a:pt x="8074" y="505"/>
                    <a:pt x="7170" y="0"/>
                    <a:pt x="6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8"/>
            <p:cNvSpPr/>
            <p:nvPr/>
          </p:nvSpPr>
          <p:spPr>
            <a:xfrm>
              <a:off x="2125225" y="2168975"/>
              <a:ext cx="309875" cy="84525"/>
            </a:xfrm>
            <a:custGeom>
              <a:avLst/>
              <a:gdLst/>
              <a:ahLst/>
              <a:cxnLst/>
              <a:rect l="l" t="t" r="r" b="b"/>
              <a:pathLst>
                <a:path w="12395" h="3381" extrusionOk="0">
                  <a:moveTo>
                    <a:pt x="1" y="0"/>
                  </a:moveTo>
                  <a:lnTo>
                    <a:pt x="1" y="565"/>
                  </a:lnTo>
                  <a:cubicBezTo>
                    <a:pt x="1" y="2119"/>
                    <a:pt x="1263" y="3381"/>
                    <a:pt x="2819" y="3381"/>
                  </a:cubicBezTo>
                  <a:lnTo>
                    <a:pt x="9579" y="3381"/>
                  </a:lnTo>
                  <a:cubicBezTo>
                    <a:pt x="11136" y="3381"/>
                    <a:pt x="12395" y="2119"/>
                    <a:pt x="12395" y="565"/>
                  </a:cubicBez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8"/>
            <p:cNvSpPr/>
            <p:nvPr/>
          </p:nvSpPr>
          <p:spPr>
            <a:xfrm>
              <a:off x="2463250" y="1913575"/>
              <a:ext cx="112700" cy="283600"/>
            </a:xfrm>
            <a:custGeom>
              <a:avLst/>
              <a:gdLst/>
              <a:ahLst/>
              <a:cxnLst/>
              <a:rect l="l" t="t" r="r" b="b"/>
              <a:pathLst>
                <a:path w="4508" h="11344" extrusionOk="0">
                  <a:moveTo>
                    <a:pt x="0" y="1"/>
                  </a:moveTo>
                  <a:lnTo>
                    <a:pt x="0" y="3381"/>
                  </a:lnTo>
                  <a:lnTo>
                    <a:pt x="1127" y="3381"/>
                  </a:lnTo>
                  <a:lnTo>
                    <a:pt x="1127" y="7963"/>
                  </a:lnTo>
                  <a:lnTo>
                    <a:pt x="0" y="7963"/>
                  </a:lnTo>
                  <a:lnTo>
                    <a:pt x="0" y="11343"/>
                  </a:lnTo>
                  <a:lnTo>
                    <a:pt x="1692" y="11343"/>
                  </a:lnTo>
                  <a:cubicBezTo>
                    <a:pt x="3248" y="11343"/>
                    <a:pt x="4507" y="10081"/>
                    <a:pt x="4507" y="8528"/>
                  </a:cubicBezTo>
                  <a:lnTo>
                    <a:pt x="4507" y="2819"/>
                  </a:lnTo>
                  <a:cubicBezTo>
                    <a:pt x="4507" y="1263"/>
                    <a:pt x="3248" y="1"/>
                    <a:pt x="1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58"/>
          <p:cNvGrpSpPr/>
          <p:nvPr/>
        </p:nvGrpSpPr>
        <p:grpSpPr>
          <a:xfrm>
            <a:off x="6179206" y="3067581"/>
            <a:ext cx="480225" cy="481250"/>
            <a:chOff x="2625725" y="4215400"/>
            <a:chExt cx="480225" cy="481250"/>
          </a:xfrm>
        </p:grpSpPr>
        <p:sp>
          <p:nvSpPr>
            <p:cNvPr id="1068" name="Google Shape;1068;p58"/>
            <p:cNvSpPr/>
            <p:nvPr/>
          </p:nvSpPr>
          <p:spPr>
            <a:xfrm>
              <a:off x="2804950" y="4396350"/>
              <a:ext cx="116300" cy="110600"/>
            </a:xfrm>
            <a:custGeom>
              <a:avLst/>
              <a:gdLst/>
              <a:ahLst/>
              <a:cxnLst/>
              <a:rect l="l" t="t" r="r" b="b"/>
              <a:pathLst>
                <a:path w="4652" h="4424" extrusionOk="0">
                  <a:moveTo>
                    <a:pt x="2377" y="1"/>
                  </a:moveTo>
                  <a:lnTo>
                    <a:pt x="0" y="1611"/>
                  </a:lnTo>
                  <a:lnTo>
                    <a:pt x="905" y="4424"/>
                  </a:lnTo>
                  <a:lnTo>
                    <a:pt x="3777" y="4424"/>
                  </a:lnTo>
                  <a:lnTo>
                    <a:pt x="4652" y="1725"/>
                  </a:lnTo>
                  <a:lnTo>
                    <a:pt x="2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8"/>
            <p:cNvSpPr/>
            <p:nvPr/>
          </p:nvSpPr>
          <p:spPr>
            <a:xfrm>
              <a:off x="2801725" y="4215400"/>
              <a:ext cx="138900" cy="60050"/>
            </a:xfrm>
            <a:custGeom>
              <a:avLst/>
              <a:gdLst/>
              <a:ahLst/>
              <a:cxnLst/>
              <a:rect l="l" t="t" r="r" b="b"/>
              <a:pathLst>
                <a:path w="5556" h="2402" extrusionOk="0">
                  <a:moveTo>
                    <a:pt x="2515" y="1"/>
                  </a:moveTo>
                  <a:cubicBezTo>
                    <a:pt x="1665" y="4"/>
                    <a:pt x="817" y="121"/>
                    <a:pt x="0" y="346"/>
                  </a:cubicBezTo>
                  <a:lnTo>
                    <a:pt x="2515" y="2401"/>
                  </a:lnTo>
                  <a:lnTo>
                    <a:pt x="5556" y="505"/>
                  </a:lnTo>
                  <a:cubicBezTo>
                    <a:pt x="4576" y="172"/>
                    <a:pt x="3549" y="1"/>
                    <a:pt x="2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8"/>
            <p:cNvSpPr/>
            <p:nvPr/>
          </p:nvSpPr>
          <p:spPr>
            <a:xfrm>
              <a:off x="2878250" y="4241400"/>
              <a:ext cx="164150" cy="177150"/>
            </a:xfrm>
            <a:custGeom>
              <a:avLst/>
              <a:gdLst/>
              <a:ahLst/>
              <a:cxnLst/>
              <a:rect l="l" t="t" r="r" b="b"/>
              <a:pathLst>
                <a:path w="6566" h="7086" extrusionOk="0">
                  <a:moveTo>
                    <a:pt x="3748" y="0"/>
                  </a:moveTo>
                  <a:lnTo>
                    <a:pt x="1" y="2347"/>
                  </a:lnTo>
                  <a:lnTo>
                    <a:pt x="1" y="5201"/>
                  </a:lnTo>
                  <a:lnTo>
                    <a:pt x="2486" y="7085"/>
                  </a:lnTo>
                  <a:lnTo>
                    <a:pt x="5202" y="6253"/>
                  </a:lnTo>
                  <a:lnTo>
                    <a:pt x="6566" y="2245"/>
                  </a:lnTo>
                  <a:cubicBezTo>
                    <a:pt x="5773" y="1358"/>
                    <a:pt x="4820" y="544"/>
                    <a:pt x="3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8"/>
            <p:cNvSpPr/>
            <p:nvPr/>
          </p:nvSpPr>
          <p:spPr>
            <a:xfrm>
              <a:off x="3036375" y="4323950"/>
              <a:ext cx="69575" cy="138300"/>
            </a:xfrm>
            <a:custGeom>
              <a:avLst/>
              <a:gdLst/>
              <a:ahLst/>
              <a:cxnLst/>
              <a:rect l="l" t="t" r="r" b="b"/>
              <a:pathLst>
                <a:path w="2783" h="5532" extrusionOk="0">
                  <a:moveTo>
                    <a:pt x="1088" y="0"/>
                  </a:moveTo>
                  <a:lnTo>
                    <a:pt x="1" y="3200"/>
                  </a:lnTo>
                  <a:lnTo>
                    <a:pt x="2771" y="5532"/>
                  </a:lnTo>
                  <a:cubicBezTo>
                    <a:pt x="2771" y="5457"/>
                    <a:pt x="2783" y="5388"/>
                    <a:pt x="2783" y="5312"/>
                  </a:cubicBezTo>
                  <a:cubicBezTo>
                    <a:pt x="2783" y="3350"/>
                    <a:pt x="2107" y="1521"/>
                    <a:pt x="1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8"/>
            <p:cNvSpPr/>
            <p:nvPr/>
          </p:nvSpPr>
          <p:spPr>
            <a:xfrm>
              <a:off x="2925275" y="4424825"/>
              <a:ext cx="177075" cy="152500"/>
            </a:xfrm>
            <a:custGeom>
              <a:avLst/>
              <a:gdLst/>
              <a:ahLst/>
              <a:cxnLst/>
              <a:rect l="l" t="t" r="r" b="b"/>
              <a:pathLst>
                <a:path w="7083" h="6100" extrusionOk="0">
                  <a:moveTo>
                    <a:pt x="3669" y="1"/>
                  </a:moveTo>
                  <a:lnTo>
                    <a:pt x="935" y="839"/>
                  </a:lnTo>
                  <a:lnTo>
                    <a:pt x="1" y="3723"/>
                  </a:lnTo>
                  <a:lnTo>
                    <a:pt x="1629" y="6028"/>
                  </a:lnTo>
                  <a:lnTo>
                    <a:pt x="5839" y="6100"/>
                  </a:lnTo>
                  <a:cubicBezTo>
                    <a:pt x="6410" y="5123"/>
                    <a:pt x="6890" y="4036"/>
                    <a:pt x="7083" y="2879"/>
                  </a:cubicBezTo>
                  <a:lnTo>
                    <a:pt x="36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8"/>
            <p:cNvSpPr/>
            <p:nvPr/>
          </p:nvSpPr>
          <p:spPr>
            <a:xfrm>
              <a:off x="2690250" y="4234775"/>
              <a:ext cx="159950" cy="180225"/>
            </a:xfrm>
            <a:custGeom>
              <a:avLst/>
              <a:gdLst/>
              <a:ahLst/>
              <a:cxnLst/>
              <a:rect l="l" t="t" r="r" b="b"/>
              <a:pathLst>
                <a:path w="6398" h="7209" extrusionOk="0">
                  <a:moveTo>
                    <a:pt x="3191" y="1"/>
                  </a:moveTo>
                  <a:cubicBezTo>
                    <a:pt x="1974" y="524"/>
                    <a:pt x="893" y="1374"/>
                    <a:pt x="0" y="2323"/>
                  </a:cubicBezTo>
                  <a:lnTo>
                    <a:pt x="1301" y="6356"/>
                  </a:lnTo>
                  <a:lnTo>
                    <a:pt x="3819" y="7209"/>
                  </a:lnTo>
                  <a:lnTo>
                    <a:pt x="6397" y="5460"/>
                  </a:lnTo>
                  <a:lnTo>
                    <a:pt x="6397" y="2612"/>
                  </a:lnTo>
                  <a:lnTo>
                    <a:pt x="31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8"/>
            <p:cNvSpPr/>
            <p:nvPr/>
          </p:nvSpPr>
          <p:spPr>
            <a:xfrm>
              <a:off x="2783625" y="4535100"/>
              <a:ext cx="158650" cy="161550"/>
            </a:xfrm>
            <a:custGeom>
              <a:avLst/>
              <a:gdLst/>
              <a:ahLst/>
              <a:cxnLst/>
              <a:rect l="l" t="t" r="r" b="b"/>
              <a:pathLst>
                <a:path w="6346" h="6462" extrusionOk="0">
                  <a:moveTo>
                    <a:pt x="1614" y="0"/>
                  </a:moveTo>
                  <a:lnTo>
                    <a:pt x="0" y="2176"/>
                  </a:lnTo>
                  <a:lnTo>
                    <a:pt x="1602" y="6313"/>
                  </a:lnTo>
                  <a:cubicBezTo>
                    <a:pt x="2144" y="6412"/>
                    <a:pt x="2694" y="6462"/>
                    <a:pt x="3244" y="6462"/>
                  </a:cubicBezTo>
                  <a:cubicBezTo>
                    <a:pt x="3826" y="6462"/>
                    <a:pt x="4408" y="6406"/>
                    <a:pt x="4982" y="6295"/>
                  </a:cubicBezTo>
                  <a:lnTo>
                    <a:pt x="6346" y="2242"/>
                  </a:lnTo>
                  <a:lnTo>
                    <a:pt x="4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8"/>
            <p:cNvSpPr/>
            <p:nvPr/>
          </p:nvSpPr>
          <p:spPr>
            <a:xfrm>
              <a:off x="2940825" y="4603225"/>
              <a:ext cx="111425" cy="79950"/>
            </a:xfrm>
            <a:custGeom>
              <a:avLst/>
              <a:gdLst/>
              <a:ahLst/>
              <a:cxnLst/>
              <a:rect l="l" t="t" r="r" b="b"/>
              <a:pathLst>
                <a:path w="4457" h="3198" extrusionOk="0">
                  <a:moveTo>
                    <a:pt x="1076" y="0"/>
                  </a:moveTo>
                  <a:lnTo>
                    <a:pt x="1" y="3197"/>
                  </a:lnTo>
                  <a:cubicBezTo>
                    <a:pt x="1758" y="2602"/>
                    <a:pt x="3306" y="1512"/>
                    <a:pt x="4457" y="55"/>
                  </a:cubicBezTo>
                  <a:lnTo>
                    <a:pt x="1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8"/>
            <p:cNvSpPr/>
            <p:nvPr/>
          </p:nvSpPr>
          <p:spPr>
            <a:xfrm>
              <a:off x="2625725" y="4318700"/>
              <a:ext cx="69425" cy="126950"/>
            </a:xfrm>
            <a:custGeom>
              <a:avLst/>
              <a:gdLst/>
              <a:ahLst/>
              <a:cxnLst/>
              <a:rect l="l" t="t" r="r" b="b"/>
              <a:pathLst>
                <a:path w="2777" h="5078" extrusionOk="0">
                  <a:moveTo>
                    <a:pt x="1743" y="0"/>
                  </a:moveTo>
                  <a:cubicBezTo>
                    <a:pt x="688" y="1490"/>
                    <a:pt x="82" y="3251"/>
                    <a:pt x="0" y="5078"/>
                  </a:cubicBezTo>
                  <a:lnTo>
                    <a:pt x="2777" y="3191"/>
                  </a:lnTo>
                  <a:lnTo>
                    <a:pt x="1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8"/>
            <p:cNvSpPr/>
            <p:nvPr/>
          </p:nvSpPr>
          <p:spPr>
            <a:xfrm>
              <a:off x="2626325" y="4420100"/>
              <a:ext cx="175275" cy="152125"/>
            </a:xfrm>
            <a:custGeom>
              <a:avLst/>
              <a:gdLst/>
              <a:ahLst/>
              <a:cxnLst/>
              <a:rect l="l" t="t" r="r" b="b"/>
              <a:pathLst>
                <a:path w="7011" h="6085" extrusionOk="0">
                  <a:moveTo>
                    <a:pt x="3486" y="0"/>
                  </a:moveTo>
                  <a:lnTo>
                    <a:pt x="0" y="2368"/>
                  </a:lnTo>
                  <a:cubicBezTo>
                    <a:pt x="121" y="3666"/>
                    <a:pt x="505" y="4925"/>
                    <a:pt x="1136" y="6067"/>
                  </a:cubicBezTo>
                  <a:lnTo>
                    <a:pt x="5388" y="6085"/>
                  </a:lnTo>
                  <a:lnTo>
                    <a:pt x="7010" y="3909"/>
                  </a:lnTo>
                  <a:lnTo>
                    <a:pt x="6034" y="866"/>
                  </a:lnTo>
                  <a:lnTo>
                    <a:pt x="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8"/>
            <p:cNvSpPr/>
            <p:nvPr/>
          </p:nvSpPr>
          <p:spPr>
            <a:xfrm>
              <a:off x="2673200" y="4600450"/>
              <a:ext cx="117200" cy="84300"/>
            </a:xfrm>
            <a:custGeom>
              <a:avLst/>
              <a:gdLst/>
              <a:ahLst/>
              <a:cxnLst/>
              <a:rect l="l" t="t" r="r" b="b"/>
              <a:pathLst>
                <a:path w="4688" h="3372" extrusionOk="0">
                  <a:moveTo>
                    <a:pt x="0" y="0"/>
                  </a:moveTo>
                  <a:lnTo>
                    <a:pt x="0" y="0"/>
                  </a:lnTo>
                  <a:cubicBezTo>
                    <a:pt x="1178" y="1578"/>
                    <a:pt x="2816" y="2755"/>
                    <a:pt x="4687" y="3371"/>
                  </a:cubicBezTo>
                  <a:lnTo>
                    <a:pt x="3380" y="1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59"/>
          <p:cNvSpPr/>
          <p:nvPr/>
        </p:nvSpPr>
        <p:spPr>
          <a:xfrm>
            <a:off x="720000" y="1652600"/>
            <a:ext cx="4080000" cy="2693700"/>
          </a:xfrm>
          <a:prstGeom prst="roundRect">
            <a:avLst>
              <a:gd name="adj" fmla="val 58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59"/>
          <p:cNvGrpSpPr/>
          <p:nvPr/>
        </p:nvGrpSpPr>
        <p:grpSpPr>
          <a:xfrm>
            <a:off x="673613" y="1539281"/>
            <a:ext cx="4151582" cy="2886344"/>
            <a:chOff x="215517" y="1236836"/>
            <a:chExt cx="4976126" cy="3459600"/>
          </a:xfrm>
        </p:grpSpPr>
        <p:cxnSp>
          <p:nvCxnSpPr>
            <p:cNvPr id="1085" name="Google Shape;1085;p59"/>
            <p:cNvCxnSpPr/>
            <p:nvPr/>
          </p:nvCxnSpPr>
          <p:spPr>
            <a:xfrm rot="10800000" flipH="1">
              <a:off x="2319030" y="2384068"/>
              <a:ext cx="453300" cy="63300"/>
            </a:xfrm>
            <a:prstGeom prst="straightConnector1">
              <a:avLst/>
            </a:prstGeom>
            <a:noFill/>
            <a:ln w="76200" cap="flat" cmpd="sng">
              <a:solidFill>
                <a:schemeClr val="lt1"/>
              </a:solidFill>
              <a:prstDash val="solid"/>
              <a:round/>
              <a:headEnd type="none" w="med" len="med"/>
              <a:tailEnd type="none" w="med" len="med"/>
            </a:ln>
          </p:spPr>
        </p:cxnSp>
        <p:cxnSp>
          <p:nvCxnSpPr>
            <p:cNvPr id="1086" name="Google Shape;1086;p59"/>
            <p:cNvCxnSpPr/>
            <p:nvPr/>
          </p:nvCxnSpPr>
          <p:spPr>
            <a:xfrm>
              <a:off x="3565528" y="2489810"/>
              <a:ext cx="1609200" cy="729300"/>
            </a:xfrm>
            <a:prstGeom prst="straightConnector1">
              <a:avLst/>
            </a:prstGeom>
            <a:noFill/>
            <a:ln w="76200" cap="flat" cmpd="sng">
              <a:solidFill>
                <a:schemeClr val="lt1"/>
              </a:solidFill>
              <a:prstDash val="solid"/>
              <a:round/>
              <a:headEnd type="none" w="med" len="med"/>
              <a:tailEnd type="none" w="med" len="med"/>
            </a:ln>
          </p:spPr>
        </p:cxnSp>
        <p:cxnSp>
          <p:nvCxnSpPr>
            <p:cNvPr id="1087" name="Google Shape;1087;p59"/>
            <p:cNvCxnSpPr/>
            <p:nvPr/>
          </p:nvCxnSpPr>
          <p:spPr>
            <a:xfrm flipH="1">
              <a:off x="1667113" y="2281419"/>
              <a:ext cx="624900" cy="212400"/>
            </a:xfrm>
            <a:prstGeom prst="straightConnector1">
              <a:avLst/>
            </a:prstGeom>
            <a:noFill/>
            <a:ln w="76200" cap="flat" cmpd="sng">
              <a:solidFill>
                <a:schemeClr val="lt1"/>
              </a:solidFill>
              <a:prstDash val="solid"/>
              <a:round/>
              <a:headEnd type="none" w="med" len="med"/>
              <a:tailEnd type="none" w="med" len="med"/>
            </a:ln>
          </p:spPr>
        </p:cxnSp>
        <p:cxnSp>
          <p:nvCxnSpPr>
            <p:cNvPr id="1088" name="Google Shape;1088;p59"/>
            <p:cNvCxnSpPr/>
            <p:nvPr/>
          </p:nvCxnSpPr>
          <p:spPr>
            <a:xfrm rot="10800000">
              <a:off x="1674595" y="2493624"/>
              <a:ext cx="335700" cy="401400"/>
            </a:xfrm>
            <a:prstGeom prst="straightConnector1">
              <a:avLst/>
            </a:prstGeom>
            <a:noFill/>
            <a:ln w="76200" cap="flat" cmpd="sng">
              <a:solidFill>
                <a:schemeClr val="lt1"/>
              </a:solidFill>
              <a:prstDash val="solid"/>
              <a:round/>
              <a:headEnd type="none" w="med" len="med"/>
              <a:tailEnd type="none" w="med" len="med"/>
            </a:ln>
          </p:spPr>
        </p:cxnSp>
        <p:cxnSp>
          <p:nvCxnSpPr>
            <p:cNvPr id="1089" name="Google Shape;1089;p59"/>
            <p:cNvCxnSpPr/>
            <p:nvPr/>
          </p:nvCxnSpPr>
          <p:spPr>
            <a:xfrm rot="10800000">
              <a:off x="761747" y="2473054"/>
              <a:ext cx="932100" cy="12900"/>
            </a:xfrm>
            <a:prstGeom prst="straightConnector1">
              <a:avLst/>
            </a:prstGeom>
            <a:noFill/>
            <a:ln w="76200" cap="flat" cmpd="sng">
              <a:solidFill>
                <a:schemeClr val="lt1"/>
              </a:solidFill>
              <a:prstDash val="solid"/>
              <a:round/>
              <a:headEnd type="none" w="med" len="med"/>
              <a:tailEnd type="none" w="med" len="med"/>
            </a:ln>
          </p:spPr>
        </p:cxnSp>
        <p:cxnSp>
          <p:nvCxnSpPr>
            <p:cNvPr id="1090" name="Google Shape;1090;p59"/>
            <p:cNvCxnSpPr/>
            <p:nvPr/>
          </p:nvCxnSpPr>
          <p:spPr>
            <a:xfrm rot="10800000" flipH="1">
              <a:off x="269047" y="2783722"/>
              <a:ext cx="2433900" cy="8817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1091" name="Google Shape;1091;p59"/>
            <p:cNvCxnSpPr/>
            <p:nvPr/>
          </p:nvCxnSpPr>
          <p:spPr>
            <a:xfrm>
              <a:off x="2703006" y="2783704"/>
              <a:ext cx="2473200" cy="9261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1092" name="Google Shape;1092;p59"/>
            <p:cNvCxnSpPr/>
            <p:nvPr/>
          </p:nvCxnSpPr>
          <p:spPr>
            <a:xfrm rot="10800000" flipH="1">
              <a:off x="269047" y="3310565"/>
              <a:ext cx="2449500" cy="8871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1093" name="Google Shape;1093;p59"/>
            <p:cNvCxnSpPr/>
            <p:nvPr/>
          </p:nvCxnSpPr>
          <p:spPr>
            <a:xfrm>
              <a:off x="2718443" y="3310762"/>
              <a:ext cx="2473200" cy="926100"/>
            </a:xfrm>
            <a:prstGeom prst="curvedConnector3">
              <a:avLst>
                <a:gd name="adj1" fmla="val 50000"/>
              </a:avLst>
            </a:prstGeom>
            <a:noFill/>
            <a:ln w="76200" cap="flat" cmpd="sng">
              <a:solidFill>
                <a:schemeClr val="lt1"/>
              </a:solidFill>
              <a:prstDash val="solid"/>
              <a:round/>
              <a:headEnd type="none" w="med" len="med"/>
              <a:tailEnd type="none" w="med" len="med"/>
            </a:ln>
          </p:spPr>
        </p:cxnSp>
        <p:cxnSp>
          <p:nvCxnSpPr>
            <p:cNvPr id="1094" name="Google Shape;1094;p59"/>
            <p:cNvCxnSpPr/>
            <p:nvPr/>
          </p:nvCxnSpPr>
          <p:spPr>
            <a:xfrm rot="10800000" flipH="1">
              <a:off x="2982971" y="1236927"/>
              <a:ext cx="922200" cy="3432900"/>
            </a:xfrm>
            <a:prstGeom prst="straightConnector1">
              <a:avLst/>
            </a:prstGeom>
            <a:noFill/>
            <a:ln w="76200" cap="flat" cmpd="sng">
              <a:solidFill>
                <a:schemeClr val="lt1"/>
              </a:solidFill>
              <a:prstDash val="solid"/>
              <a:round/>
              <a:headEnd type="none" w="med" len="med"/>
              <a:tailEnd type="none" w="med" len="med"/>
            </a:ln>
          </p:spPr>
        </p:cxnSp>
        <p:cxnSp>
          <p:nvCxnSpPr>
            <p:cNvPr id="1095" name="Google Shape;1095;p59"/>
            <p:cNvCxnSpPr/>
            <p:nvPr/>
          </p:nvCxnSpPr>
          <p:spPr>
            <a:xfrm rot="10800000">
              <a:off x="215517" y="1889057"/>
              <a:ext cx="2493300" cy="2712300"/>
            </a:xfrm>
            <a:prstGeom prst="straightConnector1">
              <a:avLst/>
            </a:prstGeom>
            <a:noFill/>
            <a:ln w="76200" cap="flat" cmpd="sng">
              <a:solidFill>
                <a:schemeClr val="lt1"/>
              </a:solidFill>
              <a:prstDash val="solid"/>
              <a:round/>
              <a:headEnd type="none" w="med" len="med"/>
              <a:tailEnd type="none" w="med" len="med"/>
            </a:ln>
          </p:spPr>
        </p:cxnSp>
        <p:cxnSp>
          <p:nvCxnSpPr>
            <p:cNvPr id="1096" name="Google Shape;1096;p59"/>
            <p:cNvCxnSpPr/>
            <p:nvPr/>
          </p:nvCxnSpPr>
          <p:spPr>
            <a:xfrm rot="10800000">
              <a:off x="2087319" y="1290367"/>
              <a:ext cx="638400" cy="3397200"/>
            </a:xfrm>
            <a:prstGeom prst="straightConnector1">
              <a:avLst/>
            </a:prstGeom>
            <a:noFill/>
            <a:ln w="76200" cap="flat" cmpd="sng">
              <a:solidFill>
                <a:schemeClr val="lt1"/>
              </a:solidFill>
              <a:prstDash val="solid"/>
              <a:round/>
              <a:headEnd type="none" w="med" len="med"/>
              <a:tailEnd type="none" w="med" len="med"/>
            </a:ln>
          </p:spPr>
        </p:cxnSp>
        <p:cxnSp>
          <p:nvCxnSpPr>
            <p:cNvPr id="1097" name="Google Shape;1097;p59"/>
            <p:cNvCxnSpPr/>
            <p:nvPr/>
          </p:nvCxnSpPr>
          <p:spPr>
            <a:xfrm rot="10800000">
              <a:off x="2716871" y="1236836"/>
              <a:ext cx="266100" cy="3459600"/>
            </a:xfrm>
            <a:prstGeom prst="straightConnector1">
              <a:avLst/>
            </a:prstGeom>
            <a:noFill/>
            <a:ln w="76200" cap="flat" cmpd="sng">
              <a:solidFill>
                <a:schemeClr val="lt1"/>
              </a:solidFill>
              <a:prstDash val="solid"/>
              <a:round/>
              <a:headEnd type="none" w="med" len="med"/>
              <a:tailEnd type="none" w="med" len="med"/>
            </a:ln>
          </p:spPr>
        </p:cxnSp>
        <p:cxnSp>
          <p:nvCxnSpPr>
            <p:cNvPr id="1098" name="Google Shape;1098;p59"/>
            <p:cNvCxnSpPr/>
            <p:nvPr/>
          </p:nvCxnSpPr>
          <p:spPr>
            <a:xfrm rot="10800000" flipH="1">
              <a:off x="1399548" y="3998688"/>
              <a:ext cx="791700" cy="653400"/>
            </a:xfrm>
            <a:prstGeom prst="straightConnector1">
              <a:avLst/>
            </a:prstGeom>
            <a:noFill/>
            <a:ln w="76200" cap="flat" cmpd="sng">
              <a:solidFill>
                <a:schemeClr val="lt1"/>
              </a:solidFill>
              <a:prstDash val="solid"/>
              <a:round/>
              <a:headEnd type="none" w="med" len="med"/>
              <a:tailEnd type="none" w="med" len="med"/>
            </a:ln>
          </p:spPr>
        </p:cxnSp>
        <p:cxnSp>
          <p:nvCxnSpPr>
            <p:cNvPr id="1099" name="Google Shape;1099;p59"/>
            <p:cNvCxnSpPr/>
            <p:nvPr/>
          </p:nvCxnSpPr>
          <p:spPr>
            <a:xfrm rot="10800000" flipH="1">
              <a:off x="2191680" y="3817546"/>
              <a:ext cx="393600" cy="174300"/>
            </a:xfrm>
            <a:prstGeom prst="straightConnector1">
              <a:avLst/>
            </a:prstGeom>
            <a:noFill/>
            <a:ln w="76200" cap="flat" cmpd="sng">
              <a:solidFill>
                <a:schemeClr val="lt1"/>
              </a:solidFill>
              <a:prstDash val="solid"/>
              <a:round/>
              <a:headEnd type="none" w="med" len="med"/>
              <a:tailEnd type="none" w="med" len="med"/>
            </a:ln>
          </p:spPr>
        </p:cxnSp>
        <p:cxnSp>
          <p:nvCxnSpPr>
            <p:cNvPr id="1100" name="Google Shape;1100;p59"/>
            <p:cNvCxnSpPr/>
            <p:nvPr/>
          </p:nvCxnSpPr>
          <p:spPr>
            <a:xfrm rot="10800000" flipH="1">
              <a:off x="2569875" y="3810377"/>
              <a:ext cx="385800" cy="14700"/>
            </a:xfrm>
            <a:prstGeom prst="straightConnector1">
              <a:avLst/>
            </a:prstGeom>
            <a:noFill/>
            <a:ln w="76200" cap="flat" cmpd="sng">
              <a:solidFill>
                <a:schemeClr val="lt1"/>
              </a:solidFill>
              <a:prstDash val="solid"/>
              <a:round/>
              <a:headEnd type="none" w="med" len="med"/>
              <a:tailEnd type="none" w="med" len="med"/>
            </a:ln>
          </p:spPr>
        </p:cxnSp>
        <p:cxnSp>
          <p:nvCxnSpPr>
            <p:cNvPr id="1101" name="Google Shape;1101;p59"/>
            <p:cNvCxnSpPr/>
            <p:nvPr/>
          </p:nvCxnSpPr>
          <p:spPr>
            <a:xfrm>
              <a:off x="2889809" y="3569893"/>
              <a:ext cx="332400" cy="117000"/>
            </a:xfrm>
            <a:prstGeom prst="straightConnector1">
              <a:avLst/>
            </a:prstGeom>
            <a:noFill/>
            <a:ln w="76200" cap="flat" cmpd="sng">
              <a:solidFill>
                <a:schemeClr val="lt1"/>
              </a:solidFill>
              <a:prstDash val="solid"/>
              <a:round/>
              <a:headEnd type="none" w="med" len="med"/>
              <a:tailEnd type="none" w="med" len="med"/>
            </a:ln>
          </p:spPr>
        </p:cxnSp>
        <p:cxnSp>
          <p:nvCxnSpPr>
            <p:cNvPr id="1102" name="Google Shape;1102;p59"/>
            <p:cNvCxnSpPr/>
            <p:nvPr/>
          </p:nvCxnSpPr>
          <p:spPr>
            <a:xfrm>
              <a:off x="3218207" y="3683122"/>
              <a:ext cx="984600" cy="960000"/>
            </a:xfrm>
            <a:prstGeom prst="straightConnector1">
              <a:avLst/>
            </a:prstGeom>
            <a:noFill/>
            <a:ln w="76200" cap="flat" cmpd="sng">
              <a:solidFill>
                <a:schemeClr val="lt1"/>
              </a:solidFill>
              <a:prstDash val="solid"/>
              <a:round/>
              <a:headEnd type="none" w="med" len="med"/>
              <a:tailEnd type="none" w="med" len="med"/>
            </a:ln>
          </p:spPr>
        </p:cxnSp>
      </p:grpSp>
      <p:sp>
        <p:nvSpPr>
          <p:cNvPr id="1103" name="Google Shape;1103;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ITINERARY</a:t>
            </a:r>
            <a:endParaRPr/>
          </a:p>
        </p:txBody>
      </p:sp>
      <p:grpSp>
        <p:nvGrpSpPr>
          <p:cNvPr id="1104" name="Google Shape;1104;p59"/>
          <p:cNvGrpSpPr/>
          <p:nvPr/>
        </p:nvGrpSpPr>
        <p:grpSpPr>
          <a:xfrm>
            <a:off x="718550" y="3000173"/>
            <a:ext cx="4082008" cy="847327"/>
            <a:chOff x="-52426" y="2058082"/>
            <a:chExt cx="9262555" cy="1922685"/>
          </a:xfrm>
        </p:grpSpPr>
        <p:grpSp>
          <p:nvGrpSpPr>
            <p:cNvPr id="1105" name="Google Shape;1105;p59"/>
            <p:cNvGrpSpPr/>
            <p:nvPr/>
          </p:nvGrpSpPr>
          <p:grpSpPr>
            <a:xfrm>
              <a:off x="-52426" y="2282300"/>
              <a:ext cx="9262555" cy="1698467"/>
              <a:chOff x="-52426" y="2282300"/>
              <a:chExt cx="9262555" cy="1698467"/>
            </a:xfrm>
          </p:grpSpPr>
          <p:cxnSp>
            <p:nvCxnSpPr>
              <p:cNvPr id="1106" name="Google Shape;1106;p59"/>
              <p:cNvCxnSpPr/>
              <p:nvPr/>
            </p:nvCxnSpPr>
            <p:spPr>
              <a:xfrm rot="10800000" flipH="1">
                <a:off x="-52426" y="2282467"/>
                <a:ext cx="4624800" cy="1698300"/>
              </a:xfrm>
              <a:prstGeom prst="curvedConnector3">
                <a:avLst>
                  <a:gd name="adj1" fmla="val 50000"/>
                </a:avLst>
              </a:prstGeom>
              <a:noFill/>
              <a:ln w="152400" cap="flat" cmpd="sng">
                <a:solidFill>
                  <a:schemeClr val="dk2"/>
                </a:solidFill>
                <a:prstDash val="solid"/>
                <a:round/>
                <a:headEnd type="none" w="med" len="med"/>
                <a:tailEnd type="none" w="med" len="med"/>
              </a:ln>
            </p:spPr>
          </p:cxnSp>
          <p:cxnSp>
            <p:nvCxnSpPr>
              <p:cNvPr id="1107" name="Google Shape;1107;p59"/>
              <p:cNvCxnSpPr/>
              <p:nvPr/>
            </p:nvCxnSpPr>
            <p:spPr>
              <a:xfrm rot="10800000">
                <a:off x="4562529" y="2282300"/>
                <a:ext cx="4647600" cy="1690800"/>
              </a:xfrm>
              <a:prstGeom prst="curvedConnector3">
                <a:avLst>
                  <a:gd name="adj1" fmla="val 50000"/>
                </a:avLst>
              </a:prstGeom>
              <a:noFill/>
              <a:ln w="152400" cap="flat" cmpd="sng">
                <a:solidFill>
                  <a:schemeClr val="dk2"/>
                </a:solidFill>
                <a:prstDash val="solid"/>
                <a:round/>
                <a:headEnd type="none" w="med" len="med"/>
                <a:tailEnd type="none" w="med" len="med"/>
              </a:ln>
            </p:spPr>
          </p:cxnSp>
        </p:grpSp>
        <p:grpSp>
          <p:nvGrpSpPr>
            <p:cNvPr id="1108" name="Google Shape;1108;p59"/>
            <p:cNvGrpSpPr/>
            <p:nvPr/>
          </p:nvGrpSpPr>
          <p:grpSpPr>
            <a:xfrm>
              <a:off x="-52426" y="2058082"/>
              <a:ext cx="9262555" cy="1690986"/>
              <a:chOff x="-52426" y="2282114"/>
              <a:chExt cx="9262555" cy="1690986"/>
            </a:xfrm>
          </p:grpSpPr>
          <p:cxnSp>
            <p:nvCxnSpPr>
              <p:cNvPr id="1109" name="Google Shape;1109;p59"/>
              <p:cNvCxnSpPr/>
              <p:nvPr/>
            </p:nvCxnSpPr>
            <p:spPr>
              <a:xfrm rot="10800000" flipH="1">
                <a:off x="-52426" y="2282114"/>
                <a:ext cx="4624200" cy="1686300"/>
              </a:xfrm>
              <a:prstGeom prst="curvedConnector3">
                <a:avLst>
                  <a:gd name="adj1" fmla="val 50000"/>
                </a:avLst>
              </a:prstGeom>
              <a:noFill/>
              <a:ln w="152400" cap="flat" cmpd="sng">
                <a:solidFill>
                  <a:schemeClr val="dk2"/>
                </a:solidFill>
                <a:prstDash val="solid"/>
                <a:round/>
                <a:headEnd type="none" w="med" len="med"/>
                <a:tailEnd type="none" w="med" len="med"/>
              </a:ln>
            </p:spPr>
          </p:cxnSp>
          <p:cxnSp>
            <p:nvCxnSpPr>
              <p:cNvPr id="1110" name="Google Shape;1110;p59"/>
              <p:cNvCxnSpPr/>
              <p:nvPr/>
            </p:nvCxnSpPr>
            <p:spPr>
              <a:xfrm rot="10800000">
                <a:off x="4562529" y="2282300"/>
                <a:ext cx="4647600" cy="1690800"/>
              </a:xfrm>
              <a:prstGeom prst="curvedConnector3">
                <a:avLst>
                  <a:gd name="adj1" fmla="val 50000"/>
                </a:avLst>
              </a:prstGeom>
              <a:noFill/>
              <a:ln w="152400" cap="flat" cmpd="sng">
                <a:solidFill>
                  <a:schemeClr val="dk2"/>
                </a:solidFill>
                <a:prstDash val="solid"/>
                <a:round/>
                <a:headEnd type="none" w="med" len="med"/>
                <a:tailEnd type="none" w="med" len="med"/>
              </a:ln>
            </p:spPr>
          </p:cxnSp>
        </p:grpSp>
      </p:grpSp>
      <p:grpSp>
        <p:nvGrpSpPr>
          <p:cNvPr id="1111" name="Google Shape;1111;p59"/>
          <p:cNvGrpSpPr/>
          <p:nvPr/>
        </p:nvGrpSpPr>
        <p:grpSpPr>
          <a:xfrm>
            <a:off x="3660307" y="3313055"/>
            <a:ext cx="982098" cy="376177"/>
            <a:chOff x="3712600" y="1191146"/>
            <a:chExt cx="4175587" cy="1599391"/>
          </a:xfrm>
        </p:grpSpPr>
        <p:sp>
          <p:nvSpPr>
            <p:cNvPr id="1112" name="Google Shape;1112;p59"/>
            <p:cNvSpPr/>
            <p:nvPr/>
          </p:nvSpPr>
          <p:spPr>
            <a:xfrm>
              <a:off x="3712600" y="2533309"/>
              <a:ext cx="478284" cy="257228"/>
            </a:xfrm>
            <a:custGeom>
              <a:avLst/>
              <a:gdLst/>
              <a:ahLst/>
              <a:cxnLst/>
              <a:rect l="l" t="t" r="r" b="b"/>
              <a:pathLst>
                <a:path w="8674" h="4665" extrusionOk="0">
                  <a:moveTo>
                    <a:pt x="0" y="1"/>
                  </a:moveTo>
                  <a:lnTo>
                    <a:pt x="0" y="4665"/>
                  </a:lnTo>
                  <a:lnTo>
                    <a:pt x="8673" y="4665"/>
                  </a:lnTo>
                  <a:lnTo>
                    <a:pt x="86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5221010" y="2533309"/>
              <a:ext cx="476685" cy="257228"/>
            </a:xfrm>
            <a:custGeom>
              <a:avLst/>
              <a:gdLst/>
              <a:ahLst/>
              <a:cxnLst/>
              <a:rect l="l" t="t" r="r" b="b"/>
              <a:pathLst>
                <a:path w="8645" h="4665" extrusionOk="0">
                  <a:moveTo>
                    <a:pt x="0" y="1"/>
                  </a:moveTo>
                  <a:lnTo>
                    <a:pt x="0" y="4665"/>
                  </a:lnTo>
                  <a:lnTo>
                    <a:pt x="8645" y="4665"/>
                  </a:lnTo>
                  <a:lnTo>
                    <a:pt x="86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7409903" y="2533309"/>
              <a:ext cx="478284" cy="257228"/>
            </a:xfrm>
            <a:custGeom>
              <a:avLst/>
              <a:gdLst/>
              <a:ahLst/>
              <a:cxnLst/>
              <a:rect l="l" t="t" r="r" b="b"/>
              <a:pathLst>
                <a:path w="8674" h="4665" extrusionOk="0">
                  <a:moveTo>
                    <a:pt x="1" y="1"/>
                  </a:moveTo>
                  <a:lnTo>
                    <a:pt x="1" y="4665"/>
                  </a:lnTo>
                  <a:lnTo>
                    <a:pt x="8674" y="4665"/>
                  </a:lnTo>
                  <a:lnTo>
                    <a:pt x="8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3770608" y="1968840"/>
              <a:ext cx="362270" cy="258772"/>
            </a:xfrm>
            <a:custGeom>
              <a:avLst/>
              <a:gdLst/>
              <a:ahLst/>
              <a:cxnLst/>
              <a:rect l="l" t="t" r="r" b="b"/>
              <a:pathLst>
                <a:path w="6570" h="4693" extrusionOk="0">
                  <a:moveTo>
                    <a:pt x="4067" y="797"/>
                  </a:moveTo>
                  <a:lnTo>
                    <a:pt x="4067" y="3897"/>
                  </a:lnTo>
                  <a:lnTo>
                    <a:pt x="2503" y="3897"/>
                  </a:lnTo>
                  <a:lnTo>
                    <a:pt x="2503" y="797"/>
                  </a:lnTo>
                  <a:close/>
                  <a:moveTo>
                    <a:pt x="0" y="1"/>
                  </a:moveTo>
                  <a:lnTo>
                    <a:pt x="0" y="4693"/>
                  </a:lnTo>
                  <a:lnTo>
                    <a:pt x="6569" y="4693"/>
                  </a:lnTo>
                  <a:lnTo>
                    <a:pt x="6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9"/>
            <p:cNvSpPr/>
            <p:nvPr/>
          </p:nvSpPr>
          <p:spPr>
            <a:xfrm>
              <a:off x="3770608" y="1688178"/>
              <a:ext cx="362270" cy="257228"/>
            </a:xfrm>
            <a:custGeom>
              <a:avLst/>
              <a:gdLst/>
              <a:ahLst/>
              <a:cxnLst/>
              <a:rect l="l" t="t" r="r" b="b"/>
              <a:pathLst>
                <a:path w="6570" h="4665" extrusionOk="0">
                  <a:moveTo>
                    <a:pt x="4067" y="768"/>
                  </a:moveTo>
                  <a:lnTo>
                    <a:pt x="4067" y="3868"/>
                  </a:lnTo>
                  <a:lnTo>
                    <a:pt x="2503" y="3868"/>
                  </a:lnTo>
                  <a:lnTo>
                    <a:pt x="2503" y="768"/>
                  </a:lnTo>
                  <a:close/>
                  <a:moveTo>
                    <a:pt x="0" y="1"/>
                  </a:moveTo>
                  <a:lnTo>
                    <a:pt x="0" y="4664"/>
                  </a:lnTo>
                  <a:lnTo>
                    <a:pt x="6569" y="4664"/>
                  </a:lnTo>
                  <a:lnTo>
                    <a:pt x="6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9"/>
            <p:cNvSpPr/>
            <p:nvPr/>
          </p:nvSpPr>
          <p:spPr>
            <a:xfrm>
              <a:off x="5277419" y="1968840"/>
              <a:ext cx="363869" cy="258772"/>
            </a:xfrm>
            <a:custGeom>
              <a:avLst/>
              <a:gdLst/>
              <a:ahLst/>
              <a:cxnLst/>
              <a:rect l="l" t="t" r="r" b="b"/>
              <a:pathLst>
                <a:path w="6599" h="4693" extrusionOk="0">
                  <a:moveTo>
                    <a:pt x="4067" y="797"/>
                  </a:moveTo>
                  <a:lnTo>
                    <a:pt x="4067" y="3897"/>
                  </a:lnTo>
                  <a:lnTo>
                    <a:pt x="2532" y="3897"/>
                  </a:lnTo>
                  <a:lnTo>
                    <a:pt x="2532" y="797"/>
                  </a:lnTo>
                  <a:close/>
                  <a:moveTo>
                    <a:pt x="1" y="1"/>
                  </a:moveTo>
                  <a:lnTo>
                    <a:pt x="1" y="4693"/>
                  </a:lnTo>
                  <a:lnTo>
                    <a:pt x="6598" y="4693"/>
                  </a:lnTo>
                  <a:lnTo>
                    <a:pt x="65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3769009" y="1191146"/>
              <a:ext cx="1872279" cy="471998"/>
            </a:xfrm>
            <a:custGeom>
              <a:avLst/>
              <a:gdLst/>
              <a:ahLst/>
              <a:cxnLst/>
              <a:rect l="l" t="t" r="r" b="b"/>
              <a:pathLst>
                <a:path w="33955" h="8560" extrusionOk="0">
                  <a:moveTo>
                    <a:pt x="4096" y="4664"/>
                  </a:moveTo>
                  <a:lnTo>
                    <a:pt x="4096" y="7792"/>
                  </a:lnTo>
                  <a:lnTo>
                    <a:pt x="2532" y="7792"/>
                  </a:lnTo>
                  <a:lnTo>
                    <a:pt x="2532" y="4664"/>
                  </a:lnTo>
                  <a:close/>
                  <a:moveTo>
                    <a:pt x="31423" y="4664"/>
                  </a:moveTo>
                  <a:lnTo>
                    <a:pt x="31423" y="7792"/>
                  </a:lnTo>
                  <a:lnTo>
                    <a:pt x="29888" y="7792"/>
                  </a:lnTo>
                  <a:lnTo>
                    <a:pt x="29888" y="4664"/>
                  </a:lnTo>
                  <a:close/>
                  <a:moveTo>
                    <a:pt x="3303" y="0"/>
                  </a:moveTo>
                  <a:cubicBezTo>
                    <a:pt x="3122" y="0"/>
                    <a:pt x="2944" y="114"/>
                    <a:pt x="2930" y="341"/>
                  </a:cubicBezTo>
                  <a:lnTo>
                    <a:pt x="2930" y="1678"/>
                  </a:lnTo>
                  <a:lnTo>
                    <a:pt x="1735" y="1678"/>
                  </a:lnTo>
                  <a:lnTo>
                    <a:pt x="1735" y="3896"/>
                  </a:lnTo>
                  <a:lnTo>
                    <a:pt x="797" y="3896"/>
                  </a:lnTo>
                  <a:lnTo>
                    <a:pt x="797" y="2076"/>
                  </a:lnTo>
                  <a:cubicBezTo>
                    <a:pt x="797" y="1820"/>
                    <a:pt x="598" y="1692"/>
                    <a:pt x="399" y="1692"/>
                  </a:cubicBezTo>
                  <a:cubicBezTo>
                    <a:pt x="200" y="1692"/>
                    <a:pt x="1" y="1820"/>
                    <a:pt x="1" y="2076"/>
                  </a:cubicBezTo>
                  <a:lnTo>
                    <a:pt x="1" y="8560"/>
                  </a:lnTo>
                  <a:lnTo>
                    <a:pt x="33954" y="8560"/>
                  </a:lnTo>
                  <a:lnTo>
                    <a:pt x="33954" y="2076"/>
                  </a:lnTo>
                  <a:cubicBezTo>
                    <a:pt x="33954" y="1877"/>
                    <a:pt x="33784" y="1706"/>
                    <a:pt x="33556" y="1706"/>
                  </a:cubicBezTo>
                  <a:cubicBezTo>
                    <a:pt x="33357" y="1706"/>
                    <a:pt x="33158" y="1877"/>
                    <a:pt x="33186" y="2076"/>
                  </a:cubicBezTo>
                  <a:lnTo>
                    <a:pt x="33186" y="3896"/>
                  </a:lnTo>
                  <a:lnTo>
                    <a:pt x="32220" y="3896"/>
                  </a:lnTo>
                  <a:lnTo>
                    <a:pt x="32220" y="1706"/>
                  </a:lnTo>
                  <a:lnTo>
                    <a:pt x="31054" y="1706"/>
                  </a:lnTo>
                  <a:lnTo>
                    <a:pt x="31054" y="370"/>
                  </a:lnTo>
                  <a:cubicBezTo>
                    <a:pt x="31025" y="128"/>
                    <a:pt x="30840" y="7"/>
                    <a:pt x="30656" y="7"/>
                  </a:cubicBezTo>
                  <a:cubicBezTo>
                    <a:pt x="30471" y="7"/>
                    <a:pt x="30286" y="128"/>
                    <a:pt x="30257" y="370"/>
                  </a:cubicBezTo>
                  <a:lnTo>
                    <a:pt x="30257" y="1706"/>
                  </a:lnTo>
                  <a:lnTo>
                    <a:pt x="29092" y="1706"/>
                  </a:lnTo>
                  <a:lnTo>
                    <a:pt x="29092" y="3896"/>
                  </a:lnTo>
                  <a:lnTo>
                    <a:pt x="28125" y="3896"/>
                  </a:lnTo>
                  <a:lnTo>
                    <a:pt x="28125" y="2076"/>
                  </a:lnTo>
                  <a:cubicBezTo>
                    <a:pt x="28153" y="1792"/>
                    <a:pt x="27947" y="1649"/>
                    <a:pt x="27741" y="1649"/>
                  </a:cubicBezTo>
                  <a:cubicBezTo>
                    <a:pt x="27535" y="1649"/>
                    <a:pt x="27328" y="1792"/>
                    <a:pt x="27357" y="2076"/>
                  </a:cubicBezTo>
                  <a:lnTo>
                    <a:pt x="27357" y="6996"/>
                  </a:lnTo>
                  <a:lnTo>
                    <a:pt x="6598" y="6996"/>
                  </a:lnTo>
                  <a:lnTo>
                    <a:pt x="6598" y="2076"/>
                  </a:lnTo>
                  <a:cubicBezTo>
                    <a:pt x="6627" y="1792"/>
                    <a:pt x="6420" y="1649"/>
                    <a:pt x="6214" y="1649"/>
                  </a:cubicBezTo>
                  <a:cubicBezTo>
                    <a:pt x="6008" y="1649"/>
                    <a:pt x="5802" y="1792"/>
                    <a:pt x="5830" y="2076"/>
                  </a:cubicBezTo>
                  <a:lnTo>
                    <a:pt x="5830" y="3896"/>
                  </a:lnTo>
                  <a:lnTo>
                    <a:pt x="4892" y="3896"/>
                  </a:lnTo>
                  <a:lnTo>
                    <a:pt x="4892" y="1678"/>
                  </a:lnTo>
                  <a:lnTo>
                    <a:pt x="3698" y="1678"/>
                  </a:lnTo>
                  <a:lnTo>
                    <a:pt x="3698" y="341"/>
                  </a:lnTo>
                  <a:cubicBezTo>
                    <a:pt x="3669" y="114"/>
                    <a:pt x="3484" y="0"/>
                    <a:pt x="3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3770608" y="1688178"/>
              <a:ext cx="4061171" cy="820097"/>
            </a:xfrm>
            <a:custGeom>
              <a:avLst/>
              <a:gdLst/>
              <a:ahLst/>
              <a:cxnLst/>
              <a:rect l="l" t="t" r="r" b="b"/>
              <a:pathLst>
                <a:path w="73652" h="14873" extrusionOk="0">
                  <a:moveTo>
                    <a:pt x="31394" y="768"/>
                  </a:moveTo>
                  <a:lnTo>
                    <a:pt x="31394" y="3868"/>
                  </a:lnTo>
                  <a:lnTo>
                    <a:pt x="29859" y="3868"/>
                  </a:lnTo>
                  <a:lnTo>
                    <a:pt x="29859" y="768"/>
                  </a:lnTo>
                  <a:close/>
                  <a:moveTo>
                    <a:pt x="71120" y="5887"/>
                  </a:moveTo>
                  <a:lnTo>
                    <a:pt x="71120" y="8987"/>
                  </a:lnTo>
                  <a:lnTo>
                    <a:pt x="69556" y="8987"/>
                  </a:lnTo>
                  <a:lnTo>
                    <a:pt x="69556" y="5887"/>
                  </a:lnTo>
                  <a:close/>
                  <a:moveTo>
                    <a:pt x="37139" y="6257"/>
                  </a:moveTo>
                  <a:cubicBezTo>
                    <a:pt x="37679" y="6740"/>
                    <a:pt x="38248" y="7223"/>
                    <a:pt x="38845" y="7678"/>
                  </a:cubicBezTo>
                  <a:lnTo>
                    <a:pt x="38845" y="13110"/>
                  </a:lnTo>
                  <a:lnTo>
                    <a:pt x="37139" y="13110"/>
                  </a:lnTo>
                  <a:lnTo>
                    <a:pt x="37139" y="6257"/>
                  </a:lnTo>
                  <a:close/>
                  <a:moveTo>
                    <a:pt x="39698" y="8304"/>
                  </a:moveTo>
                  <a:cubicBezTo>
                    <a:pt x="40238" y="8702"/>
                    <a:pt x="40807" y="9072"/>
                    <a:pt x="41404" y="9413"/>
                  </a:cubicBezTo>
                  <a:lnTo>
                    <a:pt x="41404" y="13110"/>
                  </a:lnTo>
                  <a:lnTo>
                    <a:pt x="39698" y="13110"/>
                  </a:lnTo>
                  <a:lnTo>
                    <a:pt x="39698" y="8304"/>
                  </a:lnTo>
                  <a:close/>
                  <a:moveTo>
                    <a:pt x="42257" y="9896"/>
                  </a:moveTo>
                  <a:cubicBezTo>
                    <a:pt x="42797" y="10181"/>
                    <a:pt x="43366" y="10465"/>
                    <a:pt x="43963" y="10693"/>
                  </a:cubicBezTo>
                  <a:lnTo>
                    <a:pt x="43963" y="13110"/>
                  </a:lnTo>
                  <a:lnTo>
                    <a:pt x="42257" y="13110"/>
                  </a:lnTo>
                  <a:lnTo>
                    <a:pt x="42257" y="9896"/>
                  </a:lnTo>
                  <a:close/>
                  <a:moveTo>
                    <a:pt x="44816" y="11034"/>
                  </a:moveTo>
                  <a:cubicBezTo>
                    <a:pt x="45357" y="11261"/>
                    <a:pt x="45925" y="11432"/>
                    <a:pt x="46523" y="11603"/>
                  </a:cubicBezTo>
                  <a:lnTo>
                    <a:pt x="46523" y="13110"/>
                  </a:lnTo>
                  <a:lnTo>
                    <a:pt x="44816" y="13110"/>
                  </a:lnTo>
                  <a:lnTo>
                    <a:pt x="44816" y="11034"/>
                  </a:lnTo>
                  <a:close/>
                  <a:moveTo>
                    <a:pt x="47376" y="11802"/>
                  </a:moveTo>
                  <a:cubicBezTo>
                    <a:pt x="47916" y="11944"/>
                    <a:pt x="48485" y="12029"/>
                    <a:pt x="49082" y="12115"/>
                  </a:cubicBezTo>
                  <a:lnTo>
                    <a:pt x="49082" y="13110"/>
                  </a:lnTo>
                  <a:lnTo>
                    <a:pt x="47376" y="13110"/>
                  </a:lnTo>
                  <a:lnTo>
                    <a:pt x="47376" y="11802"/>
                  </a:lnTo>
                  <a:close/>
                  <a:moveTo>
                    <a:pt x="49935" y="12200"/>
                  </a:moveTo>
                  <a:cubicBezTo>
                    <a:pt x="50163" y="12228"/>
                    <a:pt x="50418" y="12257"/>
                    <a:pt x="50674" y="12257"/>
                  </a:cubicBezTo>
                  <a:cubicBezTo>
                    <a:pt x="51016" y="12257"/>
                    <a:pt x="51328" y="12285"/>
                    <a:pt x="51641" y="12285"/>
                  </a:cubicBezTo>
                  <a:lnTo>
                    <a:pt x="51641" y="13110"/>
                  </a:lnTo>
                  <a:lnTo>
                    <a:pt x="49935" y="13110"/>
                  </a:lnTo>
                  <a:lnTo>
                    <a:pt x="49935" y="12200"/>
                  </a:lnTo>
                  <a:close/>
                  <a:moveTo>
                    <a:pt x="54172" y="12200"/>
                  </a:moveTo>
                  <a:lnTo>
                    <a:pt x="54172" y="13110"/>
                  </a:lnTo>
                  <a:lnTo>
                    <a:pt x="52466" y="13110"/>
                  </a:lnTo>
                  <a:lnTo>
                    <a:pt x="52466" y="12285"/>
                  </a:lnTo>
                  <a:cubicBezTo>
                    <a:pt x="53063" y="12285"/>
                    <a:pt x="53632" y="12257"/>
                    <a:pt x="54172" y="12200"/>
                  </a:cubicBezTo>
                  <a:close/>
                  <a:moveTo>
                    <a:pt x="56731" y="11887"/>
                  </a:moveTo>
                  <a:lnTo>
                    <a:pt x="56731" y="13110"/>
                  </a:lnTo>
                  <a:lnTo>
                    <a:pt x="55025" y="13110"/>
                  </a:lnTo>
                  <a:lnTo>
                    <a:pt x="55025" y="12143"/>
                  </a:lnTo>
                  <a:cubicBezTo>
                    <a:pt x="55622" y="12086"/>
                    <a:pt x="56191" y="12001"/>
                    <a:pt x="56731" y="11887"/>
                  </a:cubicBezTo>
                  <a:close/>
                  <a:moveTo>
                    <a:pt x="59291" y="11290"/>
                  </a:moveTo>
                  <a:lnTo>
                    <a:pt x="59291" y="13110"/>
                  </a:lnTo>
                  <a:lnTo>
                    <a:pt x="57585" y="13110"/>
                  </a:lnTo>
                  <a:lnTo>
                    <a:pt x="57585" y="11716"/>
                  </a:lnTo>
                  <a:cubicBezTo>
                    <a:pt x="58182" y="11603"/>
                    <a:pt x="58750" y="11461"/>
                    <a:pt x="59291" y="11290"/>
                  </a:cubicBezTo>
                  <a:close/>
                  <a:moveTo>
                    <a:pt x="61850" y="10408"/>
                  </a:moveTo>
                  <a:lnTo>
                    <a:pt x="61850" y="13110"/>
                  </a:lnTo>
                  <a:lnTo>
                    <a:pt x="60144" y="13110"/>
                  </a:lnTo>
                  <a:lnTo>
                    <a:pt x="60144" y="11034"/>
                  </a:lnTo>
                  <a:cubicBezTo>
                    <a:pt x="60741" y="10835"/>
                    <a:pt x="61310" y="10636"/>
                    <a:pt x="61850" y="10408"/>
                  </a:cubicBezTo>
                  <a:close/>
                  <a:moveTo>
                    <a:pt x="64409" y="9129"/>
                  </a:moveTo>
                  <a:lnTo>
                    <a:pt x="64409" y="13110"/>
                  </a:lnTo>
                  <a:lnTo>
                    <a:pt x="62703" y="13110"/>
                  </a:lnTo>
                  <a:lnTo>
                    <a:pt x="62703" y="10010"/>
                  </a:lnTo>
                  <a:cubicBezTo>
                    <a:pt x="63329" y="9726"/>
                    <a:pt x="63897" y="9442"/>
                    <a:pt x="64409" y="9129"/>
                  </a:cubicBezTo>
                  <a:close/>
                  <a:moveTo>
                    <a:pt x="71120" y="10977"/>
                  </a:moveTo>
                  <a:lnTo>
                    <a:pt x="71120" y="14077"/>
                  </a:lnTo>
                  <a:lnTo>
                    <a:pt x="69556" y="14077"/>
                  </a:lnTo>
                  <a:lnTo>
                    <a:pt x="69556" y="10977"/>
                  </a:lnTo>
                  <a:close/>
                  <a:moveTo>
                    <a:pt x="4067" y="11006"/>
                  </a:moveTo>
                  <a:lnTo>
                    <a:pt x="4067" y="14105"/>
                  </a:lnTo>
                  <a:lnTo>
                    <a:pt x="2503" y="14105"/>
                  </a:lnTo>
                  <a:lnTo>
                    <a:pt x="2503" y="11006"/>
                  </a:lnTo>
                  <a:close/>
                  <a:moveTo>
                    <a:pt x="31394" y="11006"/>
                  </a:moveTo>
                  <a:lnTo>
                    <a:pt x="31394" y="14105"/>
                  </a:lnTo>
                  <a:lnTo>
                    <a:pt x="29859" y="14105"/>
                  </a:lnTo>
                  <a:lnTo>
                    <a:pt x="29859" y="11006"/>
                  </a:lnTo>
                  <a:close/>
                  <a:moveTo>
                    <a:pt x="27328" y="1"/>
                  </a:moveTo>
                  <a:lnTo>
                    <a:pt x="27328" y="4664"/>
                  </a:lnTo>
                  <a:lnTo>
                    <a:pt x="33925" y="4664"/>
                  </a:lnTo>
                  <a:lnTo>
                    <a:pt x="33925" y="2844"/>
                  </a:lnTo>
                  <a:cubicBezTo>
                    <a:pt x="34665" y="3754"/>
                    <a:pt x="35461" y="4636"/>
                    <a:pt x="36285" y="5460"/>
                  </a:cubicBezTo>
                  <a:lnTo>
                    <a:pt x="36285" y="13110"/>
                  </a:lnTo>
                  <a:lnTo>
                    <a:pt x="33925" y="13110"/>
                  </a:lnTo>
                  <a:lnTo>
                    <a:pt x="33925" y="10209"/>
                  </a:lnTo>
                  <a:lnTo>
                    <a:pt x="0" y="10209"/>
                  </a:lnTo>
                  <a:lnTo>
                    <a:pt x="0" y="14873"/>
                  </a:lnTo>
                  <a:lnTo>
                    <a:pt x="6569" y="14873"/>
                  </a:lnTo>
                  <a:lnTo>
                    <a:pt x="6569" y="11773"/>
                  </a:lnTo>
                  <a:lnTo>
                    <a:pt x="27328" y="11773"/>
                  </a:lnTo>
                  <a:lnTo>
                    <a:pt x="27328" y="14873"/>
                  </a:lnTo>
                  <a:lnTo>
                    <a:pt x="33925" y="14873"/>
                  </a:lnTo>
                  <a:lnTo>
                    <a:pt x="33925" y="13735"/>
                  </a:lnTo>
                  <a:lnTo>
                    <a:pt x="67054" y="13735"/>
                  </a:lnTo>
                  <a:lnTo>
                    <a:pt x="67054" y="14873"/>
                  </a:lnTo>
                  <a:lnTo>
                    <a:pt x="73651" y="14873"/>
                  </a:lnTo>
                  <a:lnTo>
                    <a:pt x="73651" y="10209"/>
                  </a:lnTo>
                  <a:lnTo>
                    <a:pt x="67054" y="10209"/>
                  </a:lnTo>
                  <a:lnTo>
                    <a:pt x="67054" y="13110"/>
                  </a:lnTo>
                  <a:lnTo>
                    <a:pt x="65262" y="13110"/>
                  </a:lnTo>
                  <a:lnTo>
                    <a:pt x="65262" y="8617"/>
                  </a:lnTo>
                  <a:cubicBezTo>
                    <a:pt x="65888" y="8219"/>
                    <a:pt x="66485" y="7764"/>
                    <a:pt x="67054" y="7309"/>
                  </a:cubicBezTo>
                  <a:lnTo>
                    <a:pt x="67054" y="9783"/>
                  </a:lnTo>
                  <a:lnTo>
                    <a:pt x="73651" y="9783"/>
                  </a:lnTo>
                  <a:lnTo>
                    <a:pt x="73651" y="5091"/>
                  </a:lnTo>
                  <a:lnTo>
                    <a:pt x="67054" y="5091"/>
                  </a:lnTo>
                  <a:lnTo>
                    <a:pt x="67054" y="6427"/>
                  </a:lnTo>
                  <a:cubicBezTo>
                    <a:pt x="66485" y="6939"/>
                    <a:pt x="65888" y="7394"/>
                    <a:pt x="65262" y="7821"/>
                  </a:cubicBezTo>
                  <a:cubicBezTo>
                    <a:pt x="65006" y="7991"/>
                    <a:pt x="64722" y="8190"/>
                    <a:pt x="64409" y="8361"/>
                  </a:cubicBezTo>
                  <a:cubicBezTo>
                    <a:pt x="63897" y="8674"/>
                    <a:pt x="63357" y="8987"/>
                    <a:pt x="62703" y="9299"/>
                  </a:cubicBezTo>
                  <a:cubicBezTo>
                    <a:pt x="62447" y="9413"/>
                    <a:pt x="62163" y="9555"/>
                    <a:pt x="61850" y="9669"/>
                  </a:cubicBezTo>
                  <a:cubicBezTo>
                    <a:pt x="61338" y="9925"/>
                    <a:pt x="60769" y="10124"/>
                    <a:pt x="60172" y="10351"/>
                  </a:cubicBezTo>
                  <a:cubicBezTo>
                    <a:pt x="59888" y="10437"/>
                    <a:pt x="59604" y="10522"/>
                    <a:pt x="59319" y="10607"/>
                  </a:cubicBezTo>
                  <a:cubicBezTo>
                    <a:pt x="58779" y="10778"/>
                    <a:pt x="58210" y="10920"/>
                    <a:pt x="57613" y="11062"/>
                  </a:cubicBezTo>
                  <a:cubicBezTo>
                    <a:pt x="57329" y="11119"/>
                    <a:pt x="57044" y="11176"/>
                    <a:pt x="56760" y="11233"/>
                  </a:cubicBezTo>
                  <a:cubicBezTo>
                    <a:pt x="56191" y="11318"/>
                    <a:pt x="55622" y="11404"/>
                    <a:pt x="55054" y="11461"/>
                  </a:cubicBezTo>
                  <a:cubicBezTo>
                    <a:pt x="54769" y="11489"/>
                    <a:pt x="54485" y="11517"/>
                    <a:pt x="54201" y="11546"/>
                  </a:cubicBezTo>
                  <a:cubicBezTo>
                    <a:pt x="53632" y="11603"/>
                    <a:pt x="53063" y="11603"/>
                    <a:pt x="52494" y="11631"/>
                  </a:cubicBezTo>
                  <a:lnTo>
                    <a:pt x="51641" y="11631"/>
                  </a:lnTo>
                  <a:cubicBezTo>
                    <a:pt x="51357" y="11631"/>
                    <a:pt x="51044" y="11631"/>
                    <a:pt x="50731" y="11603"/>
                  </a:cubicBezTo>
                  <a:cubicBezTo>
                    <a:pt x="50418" y="11574"/>
                    <a:pt x="50191" y="11546"/>
                    <a:pt x="49935" y="11546"/>
                  </a:cubicBezTo>
                  <a:cubicBezTo>
                    <a:pt x="49679" y="11517"/>
                    <a:pt x="49366" y="11461"/>
                    <a:pt x="49082" y="11432"/>
                  </a:cubicBezTo>
                  <a:cubicBezTo>
                    <a:pt x="48513" y="11347"/>
                    <a:pt x="47944" y="11261"/>
                    <a:pt x="47376" y="11119"/>
                  </a:cubicBezTo>
                  <a:cubicBezTo>
                    <a:pt x="47091" y="11062"/>
                    <a:pt x="46807" y="10977"/>
                    <a:pt x="46523" y="10892"/>
                  </a:cubicBezTo>
                  <a:cubicBezTo>
                    <a:pt x="45954" y="10721"/>
                    <a:pt x="45385" y="10551"/>
                    <a:pt x="44816" y="10323"/>
                  </a:cubicBezTo>
                  <a:cubicBezTo>
                    <a:pt x="44532" y="10209"/>
                    <a:pt x="44248" y="10096"/>
                    <a:pt x="43963" y="9982"/>
                  </a:cubicBezTo>
                  <a:cubicBezTo>
                    <a:pt x="43366" y="9697"/>
                    <a:pt x="42826" y="9442"/>
                    <a:pt x="42257" y="9129"/>
                  </a:cubicBezTo>
                  <a:cubicBezTo>
                    <a:pt x="41973" y="8958"/>
                    <a:pt x="41688" y="8816"/>
                    <a:pt x="41404" y="8645"/>
                  </a:cubicBezTo>
                  <a:cubicBezTo>
                    <a:pt x="40807" y="8276"/>
                    <a:pt x="40238" y="7877"/>
                    <a:pt x="39698" y="7479"/>
                  </a:cubicBezTo>
                  <a:cubicBezTo>
                    <a:pt x="39413" y="7280"/>
                    <a:pt x="39129" y="7053"/>
                    <a:pt x="38845" y="6854"/>
                  </a:cubicBezTo>
                  <a:cubicBezTo>
                    <a:pt x="38248" y="6342"/>
                    <a:pt x="37679" y="5858"/>
                    <a:pt x="37167" y="5375"/>
                  </a:cubicBezTo>
                  <a:cubicBezTo>
                    <a:pt x="36854" y="5091"/>
                    <a:pt x="36570" y="4806"/>
                    <a:pt x="36314" y="4522"/>
                  </a:cubicBezTo>
                  <a:cubicBezTo>
                    <a:pt x="35461" y="3640"/>
                    <a:pt x="34665" y="2730"/>
                    <a:pt x="33925" y="1764"/>
                  </a:cubicBezTo>
                  <a:lnTo>
                    <a:pt x="339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7467910" y="1463152"/>
              <a:ext cx="363869" cy="474369"/>
            </a:xfrm>
            <a:custGeom>
              <a:avLst/>
              <a:gdLst/>
              <a:ahLst/>
              <a:cxnLst/>
              <a:rect l="l" t="t" r="r" b="b"/>
              <a:pathLst>
                <a:path w="6599" h="8603" extrusionOk="0">
                  <a:moveTo>
                    <a:pt x="4067" y="4849"/>
                  </a:moveTo>
                  <a:lnTo>
                    <a:pt x="4067" y="7949"/>
                  </a:lnTo>
                  <a:lnTo>
                    <a:pt x="2503" y="7949"/>
                  </a:lnTo>
                  <a:lnTo>
                    <a:pt x="2503" y="4849"/>
                  </a:lnTo>
                  <a:close/>
                  <a:moveTo>
                    <a:pt x="3285" y="1"/>
                  </a:moveTo>
                  <a:cubicBezTo>
                    <a:pt x="3093" y="1"/>
                    <a:pt x="2901" y="129"/>
                    <a:pt x="2901" y="385"/>
                  </a:cubicBezTo>
                  <a:lnTo>
                    <a:pt x="2901" y="1721"/>
                  </a:lnTo>
                  <a:lnTo>
                    <a:pt x="1707" y="1721"/>
                  </a:lnTo>
                  <a:lnTo>
                    <a:pt x="1707" y="3939"/>
                  </a:lnTo>
                  <a:lnTo>
                    <a:pt x="769" y="3939"/>
                  </a:lnTo>
                  <a:lnTo>
                    <a:pt x="769" y="2119"/>
                  </a:lnTo>
                  <a:cubicBezTo>
                    <a:pt x="769" y="1863"/>
                    <a:pt x="577" y="1735"/>
                    <a:pt x="385" y="1735"/>
                  </a:cubicBezTo>
                  <a:cubicBezTo>
                    <a:pt x="193" y="1735"/>
                    <a:pt x="1" y="1863"/>
                    <a:pt x="1" y="2119"/>
                  </a:cubicBezTo>
                  <a:lnTo>
                    <a:pt x="1" y="8603"/>
                  </a:lnTo>
                  <a:lnTo>
                    <a:pt x="6598" y="8603"/>
                  </a:lnTo>
                  <a:lnTo>
                    <a:pt x="6598" y="2119"/>
                  </a:lnTo>
                  <a:cubicBezTo>
                    <a:pt x="6570" y="1920"/>
                    <a:pt x="6399" y="1750"/>
                    <a:pt x="6200" y="1750"/>
                  </a:cubicBezTo>
                  <a:cubicBezTo>
                    <a:pt x="6183" y="1748"/>
                    <a:pt x="6167" y="1747"/>
                    <a:pt x="6151" y="1747"/>
                  </a:cubicBezTo>
                  <a:cubicBezTo>
                    <a:pt x="5949" y="1747"/>
                    <a:pt x="5802" y="1909"/>
                    <a:pt x="5802" y="2119"/>
                  </a:cubicBezTo>
                  <a:lnTo>
                    <a:pt x="5802" y="3939"/>
                  </a:lnTo>
                  <a:lnTo>
                    <a:pt x="4864" y="3939"/>
                  </a:lnTo>
                  <a:lnTo>
                    <a:pt x="4864" y="1721"/>
                  </a:lnTo>
                  <a:lnTo>
                    <a:pt x="3669" y="1721"/>
                  </a:lnTo>
                  <a:lnTo>
                    <a:pt x="3669" y="385"/>
                  </a:lnTo>
                  <a:cubicBezTo>
                    <a:pt x="3669" y="129"/>
                    <a:pt x="3477" y="1"/>
                    <a:pt x="3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9"/>
          <p:cNvGrpSpPr/>
          <p:nvPr/>
        </p:nvGrpSpPr>
        <p:grpSpPr>
          <a:xfrm>
            <a:off x="3548703" y="2723133"/>
            <a:ext cx="333083" cy="321066"/>
            <a:chOff x="3267225" y="3776513"/>
            <a:chExt cx="630600" cy="607850"/>
          </a:xfrm>
        </p:grpSpPr>
        <p:sp>
          <p:nvSpPr>
            <p:cNvPr id="1122" name="Google Shape;1122;p59"/>
            <p:cNvSpPr/>
            <p:nvPr/>
          </p:nvSpPr>
          <p:spPr>
            <a:xfrm>
              <a:off x="3267225" y="3920813"/>
              <a:ext cx="630600" cy="133675"/>
            </a:xfrm>
            <a:custGeom>
              <a:avLst/>
              <a:gdLst/>
              <a:ahLst/>
              <a:cxnLst/>
              <a:rect l="l" t="t" r="r" b="b"/>
              <a:pathLst>
                <a:path w="25224" h="5347" extrusionOk="0">
                  <a:moveTo>
                    <a:pt x="3555" y="1081"/>
                  </a:moveTo>
                  <a:lnTo>
                    <a:pt x="3555" y="4266"/>
                  </a:lnTo>
                  <a:lnTo>
                    <a:pt x="1820" y="4266"/>
                  </a:lnTo>
                  <a:lnTo>
                    <a:pt x="1820" y="1081"/>
                  </a:lnTo>
                  <a:close/>
                  <a:moveTo>
                    <a:pt x="8531" y="1081"/>
                  </a:moveTo>
                  <a:lnTo>
                    <a:pt x="8503" y="4266"/>
                  </a:lnTo>
                  <a:lnTo>
                    <a:pt x="6768" y="4266"/>
                  </a:lnTo>
                  <a:lnTo>
                    <a:pt x="6768" y="1081"/>
                  </a:lnTo>
                  <a:close/>
                  <a:moveTo>
                    <a:pt x="13451" y="1081"/>
                  </a:moveTo>
                  <a:lnTo>
                    <a:pt x="13451" y="4266"/>
                  </a:lnTo>
                  <a:lnTo>
                    <a:pt x="11745" y="4266"/>
                  </a:lnTo>
                  <a:lnTo>
                    <a:pt x="11745" y="1081"/>
                  </a:lnTo>
                  <a:close/>
                  <a:moveTo>
                    <a:pt x="18427" y="1081"/>
                  </a:moveTo>
                  <a:lnTo>
                    <a:pt x="18399" y="4266"/>
                  </a:lnTo>
                  <a:lnTo>
                    <a:pt x="16693" y="4266"/>
                  </a:lnTo>
                  <a:lnTo>
                    <a:pt x="16693" y="1081"/>
                  </a:lnTo>
                  <a:close/>
                  <a:moveTo>
                    <a:pt x="23347" y="1081"/>
                  </a:moveTo>
                  <a:lnTo>
                    <a:pt x="23347" y="4266"/>
                  </a:lnTo>
                  <a:lnTo>
                    <a:pt x="21612" y="4266"/>
                  </a:lnTo>
                  <a:lnTo>
                    <a:pt x="21612" y="1081"/>
                  </a:lnTo>
                  <a:close/>
                  <a:moveTo>
                    <a:pt x="0" y="1"/>
                  </a:moveTo>
                  <a:lnTo>
                    <a:pt x="0" y="5347"/>
                  </a:lnTo>
                  <a:lnTo>
                    <a:pt x="25224" y="5347"/>
                  </a:lnTo>
                  <a:lnTo>
                    <a:pt x="25224" y="2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3267225" y="4065838"/>
              <a:ext cx="630600" cy="133675"/>
            </a:xfrm>
            <a:custGeom>
              <a:avLst/>
              <a:gdLst/>
              <a:ahLst/>
              <a:cxnLst/>
              <a:rect l="l" t="t" r="r" b="b"/>
              <a:pathLst>
                <a:path w="25224" h="5347" extrusionOk="0">
                  <a:moveTo>
                    <a:pt x="3555" y="1081"/>
                  </a:moveTo>
                  <a:lnTo>
                    <a:pt x="3555" y="4266"/>
                  </a:lnTo>
                  <a:lnTo>
                    <a:pt x="1820" y="4266"/>
                  </a:lnTo>
                  <a:lnTo>
                    <a:pt x="1820" y="1081"/>
                  </a:lnTo>
                  <a:close/>
                  <a:moveTo>
                    <a:pt x="8531" y="1081"/>
                  </a:moveTo>
                  <a:lnTo>
                    <a:pt x="8503" y="4266"/>
                  </a:lnTo>
                  <a:lnTo>
                    <a:pt x="6768" y="4266"/>
                  </a:lnTo>
                  <a:lnTo>
                    <a:pt x="6768" y="1081"/>
                  </a:lnTo>
                  <a:close/>
                  <a:moveTo>
                    <a:pt x="13451" y="1081"/>
                  </a:moveTo>
                  <a:lnTo>
                    <a:pt x="13451" y="4266"/>
                  </a:lnTo>
                  <a:lnTo>
                    <a:pt x="11745" y="4266"/>
                  </a:lnTo>
                  <a:lnTo>
                    <a:pt x="11745" y="1081"/>
                  </a:lnTo>
                  <a:close/>
                  <a:moveTo>
                    <a:pt x="18427" y="1081"/>
                  </a:moveTo>
                  <a:lnTo>
                    <a:pt x="18399" y="4266"/>
                  </a:lnTo>
                  <a:lnTo>
                    <a:pt x="16693" y="4266"/>
                  </a:lnTo>
                  <a:lnTo>
                    <a:pt x="16693" y="1081"/>
                  </a:lnTo>
                  <a:close/>
                  <a:moveTo>
                    <a:pt x="23347" y="1081"/>
                  </a:moveTo>
                  <a:lnTo>
                    <a:pt x="23347" y="4266"/>
                  </a:lnTo>
                  <a:lnTo>
                    <a:pt x="21612" y="4266"/>
                  </a:lnTo>
                  <a:lnTo>
                    <a:pt x="21612" y="1081"/>
                  </a:lnTo>
                  <a:close/>
                  <a:moveTo>
                    <a:pt x="0" y="1"/>
                  </a:moveTo>
                  <a:lnTo>
                    <a:pt x="0" y="5347"/>
                  </a:lnTo>
                  <a:lnTo>
                    <a:pt x="25224" y="5347"/>
                  </a:lnTo>
                  <a:lnTo>
                    <a:pt x="25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3267225" y="4213713"/>
              <a:ext cx="630600" cy="170650"/>
            </a:xfrm>
            <a:custGeom>
              <a:avLst/>
              <a:gdLst/>
              <a:ahLst/>
              <a:cxnLst/>
              <a:rect l="l" t="t" r="r" b="b"/>
              <a:pathLst>
                <a:path w="25224" h="6826" extrusionOk="0">
                  <a:moveTo>
                    <a:pt x="0" y="1"/>
                  </a:moveTo>
                  <a:lnTo>
                    <a:pt x="0" y="6825"/>
                  </a:lnTo>
                  <a:lnTo>
                    <a:pt x="17688" y="6825"/>
                  </a:lnTo>
                  <a:lnTo>
                    <a:pt x="17688" y="1081"/>
                  </a:lnTo>
                  <a:lnTo>
                    <a:pt x="20560" y="1081"/>
                  </a:lnTo>
                  <a:lnTo>
                    <a:pt x="20560" y="6825"/>
                  </a:lnTo>
                  <a:lnTo>
                    <a:pt x="20958" y="6825"/>
                  </a:lnTo>
                  <a:lnTo>
                    <a:pt x="20958" y="1081"/>
                  </a:lnTo>
                  <a:lnTo>
                    <a:pt x="23830" y="1081"/>
                  </a:lnTo>
                  <a:lnTo>
                    <a:pt x="23830" y="6825"/>
                  </a:lnTo>
                  <a:lnTo>
                    <a:pt x="25224" y="6825"/>
                  </a:lnTo>
                  <a:lnTo>
                    <a:pt x="25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3267225" y="3776513"/>
              <a:ext cx="630600" cy="133675"/>
            </a:xfrm>
            <a:custGeom>
              <a:avLst/>
              <a:gdLst/>
              <a:ahLst/>
              <a:cxnLst/>
              <a:rect l="l" t="t" r="r" b="b"/>
              <a:pathLst>
                <a:path w="25224" h="5347" extrusionOk="0">
                  <a:moveTo>
                    <a:pt x="7783" y="2269"/>
                  </a:moveTo>
                  <a:cubicBezTo>
                    <a:pt x="8222" y="2269"/>
                    <a:pt x="8592" y="2593"/>
                    <a:pt x="8645" y="3014"/>
                  </a:cubicBezTo>
                  <a:lnTo>
                    <a:pt x="8645" y="4777"/>
                  </a:lnTo>
                  <a:lnTo>
                    <a:pt x="5517" y="4777"/>
                  </a:lnTo>
                  <a:lnTo>
                    <a:pt x="5517" y="3014"/>
                  </a:lnTo>
                  <a:cubicBezTo>
                    <a:pt x="5570" y="2593"/>
                    <a:pt x="5940" y="2269"/>
                    <a:pt x="6378" y="2269"/>
                  </a:cubicBezTo>
                  <a:cubicBezTo>
                    <a:pt x="6413" y="2269"/>
                    <a:pt x="6448" y="2271"/>
                    <a:pt x="6484" y="2275"/>
                  </a:cubicBezTo>
                  <a:lnTo>
                    <a:pt x="7678" y="2275"/>
                  </a:lnTo>
                  <a:cubicBezTo>
                    <a:pt x="7714" y="2271"/>
                    <a:pt x="7749" y="2269"/>
                    <a:pt x="7783" y="2269"/>
                  </a:cubicBezTo>
                  <a:close/>
                  <a:moveTo>
                    <a:pt x="13323" y="2269"/>
                  </a:moveTo>
                  <a:cubicBezTo>
                    <a:pt x="13739" y="2269"/>
                    <a:pt x="14111" y="2593"/>
                    <a:pt x="14190" y="3014"/>
                  </a:cubicBezTo>
                  <a:lnTo>
                    <a:pt x="14190" y="4777"/>
                  </a:lnTo>
                  <a:lnTo>
                    <a:pt x="11034" y="4777"/>
                  </a:lnTo>
                  <a:lnTo>
                    <a:pt x="11034" y="3014"/>
                  </a:lnTo>
                  <a:cubicBezTo>
                    <a:pt x="11086" y="2593"/>
                    <a:pt x="11456" y="2269"/>
                    <a:pt x="11895" y="2269"/>
                  </a:cubicBezTo>
                  <a:cubicBezTo>
                    <a:pt x="11930" y="2269"/>
                    <a:pt x="11965" y="2271"/>
                    <a:pt x="12000" y="2275"/>
                  </a:cubicBezTo>
                  <a:lnTo>
                    <a:pt x="13223" y="2275"/>
                  </a:lnTo>
                  <a:cubicBezTo>
                    <a:pt x="13257" y="2271"/>
                    <a:pt x="13290" y="2269"/>
                    <a:pt x="13323" y="2269"/>
                  </a:cubicBezTo>
                  <a:close/>
                  <a:moveTo>
                    <a:pt x="18845" y="2269"/>
                  </a:moveTo>
                  <a:cubicBezTo>
                    <a:pt x="19284" y="2269"/>
                    <a:pt x="19654" y="2593"/>
                    <a:pt x="19707" y="3014"/>
                  </a:cubicBezTo>
                  <a:lnTo>
                    <a:pt x="19707" y="4777"/>
                  </a:lnTo>
                  <a:lnTo>
                    <a:pt x="16579" y="4777"/>
                  </a:lnTo>
                  <a:lnTo>
                    <a:pt x="16579" y="3014"/>
                  </a:lnTo>
                  <a:cubicBezTo>
                    <a:pt x="16631" y="2593"/>
                    <a:pt x="17002" y="2269"/>
                    <a:pt x="17418" y="2269"/>
                  </a:cubicBezTo>
                  <a:cubicBezTo>
                    <a:pt x="17451" y="2269"/>
                    <a:pt x="17484" y="2271"/>
                    <a:pt x="17517" y="2275"/>
                  </a:cubicBezTo>
                  <a:lnTo>
                    <a:pt x="18740" y="2275"/>
                  </a:lnTo>
                  <a:cubicBezTo>
                    <a:pt x="18775" y="2271"/>
                    <a:pt x="18811" y="2269"/>
                    <a:pt x="18845" y="2269"/>
                  </a:cubicBezTo>
                  <a:close/>
                  <a:moveTo>
                    <a:pt x="3839" y="0"/>
                  </a:moveTo>
                  <a:lnTo>
                    <a:pt x="0" y="5346"/>
                  </a:lnTo>
                  <a:lnTo>
                    <a:pt x="25224" y="5346"/>
                  </a:lnTo>
                  <a:lnTo>
                    <a:pt x="213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9"/>
          <p:cNvGrpSpPr/>
          <p:nvPr/>
        </p:nvGrpSpPr>
        <p:grpSpPr>
          <a:xfrm>
            <a:off x="2961770" y="2315414"/>
            <a:ext cx="297391" cy="553022"/>
            <a:chOff x="829850" y="2592125"/>
            <a:chExt cx="643425" cy="1196500"/>
          </a:xfrm>
        </p:grpSpPr>
        <p:sp>
          <p:nvSpPr>
            <p:cNvPr id="1127" name="Google Shape;1127;p59"/>
            <p:cNvSpPr/>
            <p:nvPr/>
          </p:nvSpPr>
          <p:spPr>
            <a:xfrm>
              <a:off x="829850" y="3103275"/>
              <a:ext cx="643425" cy="60450"/>
            </a:xfrm>
            <a:custGeom>
              <a:avLst/>
              <a:gdLst/>
              <a:ahLst/>
              <a:cxnLst/>
              <a:rect l="l" t="t" r="r" b="b"/>
              <a:pathLst>
                <a:path w="25737" h="2418" extrusionOk="0">
                  <a:moveTo>
                    <a:pt x="2134" y="0"/>
                  </a:moveTo>
                  <a:lnTo>
                    <a:pt x="1" y="2417"/>
                  </a:lnTo>
                  <a:lnTo>
                    <a:pt x="25736" y="2417"/>
                  </a:lnTo>
                  <a:lnTo>
                    <a:pt x="23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882475" y="3411800"/>
              <a:ext cx="538900" cy="376825"/>
            </a:xfrm>
            <a:custGeom>
              <a:avLst/>
              <a:gdLst/>
              <a:ahLst/>
              <a:cxnLst/>
              <a:rect l="l" t="t" r="r" b="b"/>
              <a:pathLst>
                <a:path w="21556" h="15073" extrusionOk="0">
                  <a:moveTo>
                    <a:pt x="0" y="1"/>
                  </a:moveTo>
                  <a:lnTo>
                    <a:pt x="0" y="15072"/>
                  </a:lnTo>
                  <a:lnTo>
                    <a:pt x="2645" y="15072"/>
                  </a:lnTo>
                  <a:lnTo>
                    <a:pt x="2645" y="3100"/>
                  </a:lnTo>
                  <a:lnTo>
                    <a:pt x="4038" y="3100"/>
                  </a:lnTo>
                  <a:lnTo>
                    <a:pt x="4038" y="15072"/>
                  </a:lnTo>
                  <a:lnTo>
                    <a:pt x="5631" y="15072"/>
                  </a:lnTo>
                  <a:lnTo>
                    <a:pt x="5631" y="3100"/>
                  </a:lnTo>
                  <a:lnTo>
                    <a:pt x="6996" y="3100"/>
                  </a:lnTo>
                  <a:lnTo>
                    <a:pt x="6996" y="15072"/>
                  </a:lnTo>
                  <a:lnTo>
                    <a:pt x="8588" y="15072"/>
                  </a:lnTo>
                  <a:lnTo>
                    <a:pt x="8588" y="3100"/>
                  </a:lnTo>
                  <a:lnTo>
                    <a:pt x="9981" y="3100"/>
                  </a:lnTo>
                  <a:lnTo>
                    <a:pt x="9981" y="15072"/>
                  </a:lnTo>
                  <a:lnTo>
                    <a:pt x="11574" y="15072"/>
                  </a:lnTo>
                  <a:lnTo>
                    <a:pt x="11574" y="3100"/>
                  </a:lnTo>
                  <a:lnTo>
                    <a:pt x="12939" y="3100"/>
                  </a:lnTo>
                  <a:lnTo>
                    <a:pt x="12939" y="15072"/>
                  </a:lnTo>
                  <a:lnTo>
                    <a:pt x="14531" y="15072"/>
                  </a:lnTo>
                  <a:lnTo>
                    <a:pt x="14531" y="3100"/>
                  </a:lnTo>
                  <a:lnTo>
                    <a:pt x="15925" y="3100"/>
                  </a:lnTo>
                  <a:lnTo>
                    <a:pt x="15925" y="15072"/>
                  </a:lnTo>
                  <a:lnTo>
                    <a:pt x="17517" y="15072"/>
                  </a:lnTo>
                  <a:lnTo>
                    <a:pt x="17517" y="3100"/>
                  </a:lnTo>
                  <a:lnTo>
                    <a:pt x="18882" y="3100"/>
                  </a:lnTo>
                  <a:lnTo>
                    <a:pt x="18882" y="15072"/>
                  </a:lnTo>
                  <a:lnTo>
                    <a:pt x="21555" y="15072"/>
                  </a:lnTo>
                  <a:lnTo>
                    <a:pt x="21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882475" y="3180050"/>
              <a:ext cx="538900" cy="211875"/>
            </a:xfrm>
            <a:custGeom>
              <a:avLst/>
              <a:gdLst/>
              <a:ahLst/>
              <a:cxnLst/>
              <a:rect l="l" t="t" r="r" b="b"/>
              <a:pathLst>
                <a:path w="21556" h="8475" extrusionOk="0">
                  <a:moveTo>
                    <a:pt x="4038" y="1764"/>
                  </a:moveTo>
                  <a:lnTo>
                    <a:pt x="4038" y="6683"/>
                  </a:lnTo>
                  <a:lnTo>
                    <a:pt x="2645" y="6683"/>
                  </a:lnTo>
                  <a:lnTo>
                    <a:pt x="2645" y="1764"/>
                  </a:lnTo>
                  <a:close/>
                  <a:moveTo>
                    <a:pt x="7024" y="1764"/>
                  </a:moveTo>
                  <a:lnTo>
                    <a:pt x="6996" y="6683"/>
                  </a:lnTo>
                  <a:lnTo>
                    <a:pt x="5631" y="6683"/>
                  </a:lnTo>
                  <a:lnTo>
                    <a:pt x="5631" y="1764"/>
                  </a:lnTo>
                  <a:close/>
                  <a:moveTo>
                    <a:pt x="9981" y="1764"/>
                  </a:moveTo>
                  <a:lnTo>
                    <a:pt x="9981" y="6683"/>
                  </a:lnTo>
                  <a:lnTo>
                    <a:pt x="8588" y="6683"/>
                  </a:lnTo>
                  <a:lnTo>
                    <a:pt x="8588" y="1764"/>
                  </a:lnTo>
                  <a:close/>
                  <a:moveTo>
                    <a:pt x="12939" y="1764"/>
                  </a:moveTo>
                  <a:lnTo>
                    <a:pt x="12939" y="6683"/>
                  </a:lnTo>
                  <a:lnTo>
                    <a:pt x="11574" y="6683"/>
                  </a:lnTo>
                  <a:lnTo>
                    <a:pt x="11574" y="1764"/>
                  </a:lnTo>
                  <a:close/>
                  <a:moveTo>
                    <a:pt x="15925" y="1764"/>
                  </a:moveTo>
                  <a:lnTo>
                    <a:pt x="15925" y="6683"/>
                  </a:lnTo>
                  <a:lnTo>
                    <a:pt x="14531" y="6683"/>
                  </a:lnTo>
                  <a:lnTo>
                    <a:pt x="14531" y="1764"/>
                  </a:lnTo>
                  <a:close/>
                  <a:moveTo>
                    <a:pt x="18882" y="1764"/>
                  </a:moveTo>
                  <a:lnTo>
                    <a:pt x="18882" y="6683"/>
                  </a:lnTo>
                  <a:lnTo>
                    <a:pt x="17517" y="6683"/>
                  </a:lnTo>
                  <a:lnTo>
                    <a:pt x="17517" y="1764"/>
                  </a:lnTo>
                  <a:close/>
                  <a:moveTo>
                    <a:pt x="0" y="1"/>
                  </a:moveTo>
                  <a:lnTo>
                    <a:pt x="0" y="8475"/>
                  </a:lnTo>
                  <a:lnTo>
                    <a:pt x="21555" y="8475"/>
                  </a:lnTo>
                  <a:lnTo>
                    <a:pt x="21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884600" y="2592125"/>
              <a:ext cx="534625" cy="494825"/>
            </a:xfrm>
            <a:custGeom>
              <a:avLst/>
              <a:gdLst/>
              <a:ahLst/>
              <a:cxnLst/>
              <a:rect l="l" t="t" r="r" b="b"/>
              <a:pathLst>
                <a:path w="21385" h="19793" extrusionOk="0">
                  <a:moveTo>
                    <a:pt x="10693" y="0"/>
                  </a:moveTo>
                  <a:lnTo>
                    <a:pt x="10209" y="6029"/>
                  </a:lnTo>
                  <a:lnTo>
                    <a:pt x="9186" y="6029"/>
                  </a:lnTo>
                  <a:lnTo>
                    <a:pt x="9186" y="9214"/>
                  </a:lnTo>
                  <a:cubicBezTo>
                    <a:pt x="3925" y="9953"/>
                    <a:pt x="0" y="14475"/>
                    <a:pt x="0" y="19792"/>
                  </a:cubicBezTo>
                  <a:lnTo>
                    <a:pt x="21385" y="19792"/>
                  </a:lnTo>
                  <a:cubicBezTo>
                    <a:pt x="21385" y="14475"/>
                    <a:pt x="17432" y="9953"/>
                    <a:pt x="12171" y="9214"/>
                  </a:cubicBezTo>
                  <a:lnTo>
                    <a:pt x="12171" y="6029"/>
                  </a:lnTo>
                  <a:lnTo>
                    <a:pt x="11148" y="6029"/>
                  </a:lnTo>
                  <a:lnTo>
                    <a:pt x="10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59"/>
          <p:cNvGrpSpPr/>
          <p:nvPr/>
        </p:nvGrpSpPr>
        <p:grpSpPr>
          <a:xfrm>
            <a:off x="1334065" y="2349092"/>
            <a:ext cx="176626" cy="737785"/>
            <a:chOff x="1752950" y="258375"/>
            <a:chExt cx="503350" cy="2102550"/>
          </a:xfrm>
        </p:grpSpPr>
        <p:sp>
          <p:nvSpPr>
            <p:cNvPr id="1132" name="Google Shape;1132;p59"/>
            <p:cNvSpPr/>
            <p:nvPr/>
          </p:nvSpPr>
          <p:spPr>
            <a:xfrm>
              <a:off x="1841825" y="994525"/>
              <a:ext cx="297175" cy="263075"/>
            </a:xfrm>
            <a:custGeom>
              <a:avLst/>
              <a:gdLst/>
              <a:ahLst/>
              <a:cxnLst/>
              <a:rect l="l" t="t" r="r" b="b"/>
              <a:pathLst>
                <a:path w="11887" h="10523" extrusionOk="0">
                  <a:moveTo>
                    <a:pt x="6568" y="300"/>
                  </a:moveTo>
                  <a:cubicBezTo>
                    <a:pt x="9111" y="300"/>
                    <a:pt x="11545" y="2279"/>
                    <a:pt x="11545" y="5261"/>
                  </a:cubicBezTo>
                  <a:cubicBezTo>
                    <a:pt x="11545" y="7991"/>
                    <a:pt x="9327" y="10209"/>
                    <a:pt x="6626" y="10209"/>
                  </a:cubicBezTo>
                  <a:cubicBezTo>
                    <a:pt x="2190" y="10209"/>
                    <a:pt x="0" y="4892"/>
                    <a:pt x="3100" y="1764"/>
                  </a:cubicBezTo>
                  <a:cubicBezTo>
                    <a:pt x="4111" y="752"/>
                    <a:pt x="5352" y="300"/>
                    <a:pt x="6568" y="300"/>
                  </a:cubicBezTo>
                  <a:close/>
                  <a:moveTo>
                    <a:pt x="1337" y="1"/>
                  </a:moveTo>
                  <a:lnTo>
                    <a:pt x="1337" y="10522"/>
                  </a:lnTo>
                  <a:lnTo>
                    <a:pt x="11887" y="10522"/>
                  </a:lnTo>
                  <a:lnTo>
                    <a:pt x="118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1959825" y="1091225"/>
              <a:ext cx="82500" cy="71325"/>
            </a:xfrm>
            <a:custGeom>
              <a:avLst/>
              <a:gdLst/>
              <a:ahLst/>
              <a:cxnLst/>
              <a:rect l="l" t="t" r="r" b="b"/>
              <a:pathLst>
                <a:path w="3300" h="2853" extrusionOk="0">
                  <a:moveTo>
                    <a:pt x="1820" y="0"/>
                  </a:moveTo>
                  <a:cubicBezTo>
                    <a:pt x="598" y="57"/>
                    <a:pt x="1" y="1536"/>
                    <a:pt x="854" y="2417"/>
                  </a:cubicBezTo>
                  <a:cubicBezTo>
                    <a:pt x="1144" y="2717"/>
                    <a:pt x="1510" y="2852"/>
                    <a:pt x="1869" y="2852"/>
                  </a:cubicBezTo>
                  <a:cubicBezTo>
                    <a:pt x="2567" y="2852"/>
                    <a:pt x="3243" y="2343"/>
                    <a:pt x="3299" y="1536"/>
                  </a:cubicBezTo>
                  <a:lnTo>
                    <a:pt x="2020" y="1536"/>
                  </a:lnTo>
                  <a:cubicBezTo>
                    <a:pt x="1991" y="1564"/>
                    <a:pt x="1934" y="1564"/>
                    <a:pt x="1906" y="1564"/>
                  </a:cubicBezTo>
                  <a:cubicBezTo>
                    <a:pt x="1888" y="1568"/>
                    <a:pt x="1870" y="1570"/>
                    <a:pt x="1854" y="1570"/>
                  </a:cubicBezTo>
                  <a:cubicBezTo>
                    <a:pt x="1643" y="1570"/>
                    <a:pt x="1609" y="1249"/>
                    <a:pt x="1820" y="1223"/>
                  </a:cubicBezTo>
                  <a:lnTo>
                    <a:pt x="18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2008875" y="1091225"/>
              <a:ext cx="33450" cy="32000"/>
            </a:xfrm>
            <a:custGeom>
              <a:avLst/>
              <a:gdLst/>
              <a:ahLst/>
              <a:cxnLst/>
              <a:rect l="l" t="t" r="r" b="b"/>
              <a:pathLst>
                <a:path w="1338" h="1280" extrusionOk="0">
                  <a:moveTo>
                    <a:pt x="1" y="0"/>
                  </a:moveTo>
                  <a:lnTo>
                    <a:pt x="1" y="1251"/>
                  </a:lnTo>
                  <a:cubicBezTo>
                    <a:pt x="29" y="1251"/>
                    <a:pt x="58" y="1280"/>
                    <a:pt x="58" y="1280"/>
                  </a:cubicBezTo>
                  <a:lnTo>
                    <a:pt x="1337" y="1280"/>
                  </a:lnTo>
                  <a:cubicBezTo>
                    <a:pt x="1280" y="597"/>
                    <a:pt x="712" y="2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9"/>
            <p:cNvSpPr/>
            <p:nvPr/>
          </p:nvSpPr>
          <p:spPr>
            <a:xfrm>
              <a:off x="1848925" y="1008025"/>
              <a:ext cx="276575" cy="236775"/>
            </a:xfrm>
            <a:custGeom>
              <a:avLst/>
              <a:gdLst/>
              <a:ahLst/>
              <a:cxnLst/>
              <a:rect l="l" t="t" r="r" b="b"/>
              <a:pathLst>
                <a:path w="11063" h="9471" extrusionOk="0">
                  <a:moveTo>
                    <a:pt x="6399" y="172"/>
                  </a:moveTo>
                  <a:lnTo>
                    <a:pt x="6399" y="3214"/>
                  </a:lnTo>
                  <a:cubicBezTo>
                    <a:pt x="7166" y="3271"/>
                    <a:pt x="7764" y="3868"/>
                    <a:pt x="7821" y="4608"/>
                  </a:cubicBezTo>
                  <a:lnTo>
                    <a:pt x="9896" y="4608"/>
                  </a:lnTo>
                  <a:lnTo>
                    <a:pt x="9896" y="4835"/>
                  </a:lnTo>
                  <a:lnTo>
                    <a:pt x="7821" y="4835"/>
                  </a:lnTo>
                  <a:cubicBezTo>
                    <a:pt x="7764" y="5697"/>
                    <a:pt x="7053" y="6238"/>
                    <a:pt x="6315" y="6238"/>
                  </a:cubicBezTo>
                  <a:cubicBezTo>
                    <a:pt x="5933" y="6238"/>
                    <a:pt x="5543" y="6094"/>
                    <a:pt x="5233" y="5774"/>
                  </a:cubicBezTo>
                  <a:cubicBezTo>
                    <a:pt x="4323" y="4835"/>
                    <a:pt x="4948" y="3271"/>
                    <a:pt x="6256" y="3214"/>
                  </a:cubicBezTo>
                  <a:lnTo>
                    <a:pt x="6256" y="172"/>
                  </a:lnTo>
                  <a:close/>
                  <a:moveTo>
                    <a:pt x="6342" y="1"/>
                  </a:moveTo>
                  <a:cubicBezTo>
                    <a:pt x="2105" y="1"/>
                    <a:pt x="0" y="5091"/>
                    <a:pt x="2986" y="8077"/>
                  </a:cubicBezTo>
                  <a:cubicBezTo>
                    <a:pt x="3950" y="9040"/>
                    <a:pt x="5132" y="9471"/>
                    <a:pt x="6291" y="9471"/>
                  </a:cubicBezTo>
                  <a:cubicBezTo>
                    <a:pt x="8727" y="9471"/>
                    <a:pt x="11062" y="7572"/>
                    <a:pt x="11062" y="4721"/>
                  </a:cubicBezTo>
                  <a:cubicBezTo>
                    <a:pt x="11062" y="2105"/>
                    <a:pt x="8930" y="1"/>
                    <a:pt x="6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9"/>
            <p:cNvSpPr/>
            <p:nvPr/>
          </p:nvSpPr>
          <p:spPr>
            <a:xfrm>
              <a:off x="1755075" y="919175"/>
              <a:ext cx="14250" cy="362600"/>
            </a:xfrm>
            <a:custGeom>
              <a:avLst/>
              <a:gdLst/>
              <a:ahLst/>
              <a:cxnLst/>
              <a:rect l="l" t="t" r="r" b="b"/>
              <a:pathLst>
                <a:path w="570" h="14504" extrusionOk="0">
                  <a:moveTo>
                    <a:pt x="348" y="1"/>
                  </a:moveTo>
                  <a:cubicBezTo>
                    <a:pt x="248" y="1"/>
                    <a:pt x="101" y="121"/>
                    <a:pt x="200" y="199"/>
                  </a:cubicBezTo>
                  <a:lnTo>
                    <a:pt x="200" y="342"/>
                  </a:lnTo>
                  <a:lnTo>
                    <a:pt x="1" y="342"/>
                  </a:lnTo>
                  <a:lnTo>
                    <a:pt x="1" y="484"/>
                  </a:lnTo>
                  <a:lnTo>
                    <a:pt x="200" y="484"/>
                  </a:lnTo>
                  <a:lnTo>
                    <a:pt x="200" y="14503"/>
                  </a:lnTo>
                  <a:lnTo>
                    <a:pt x="342" y="14503"/>
                  </a:lnTo>
                  <a:lnTo>
                    <a:pt x="342" y="484"/>
                  </a:lnTo>
                  <a:lnTo>
                    <a:pt x="570" y="484"/>
                  </a:lnTo>
                  <a:lnTo>
                    <a:pt x="570" y="342"/>
                  </a:lnTo>
                  <a:lnTo>
                    <a:pt x="342" y="342"/>
                  </a:lnTo>
                  <a:lnTo>
                    <a:pt x="342" y="199"/>
                  </a:lnTo>
                  <a:cubicBezTo>
                    <a:pt x="399" y="171"/>
                    <a:pt x="427" y="114"/>
                    <a:pt x="427" y="86"/>
                  </a:cubicBezTo>
                  <a:cubicBezTo>
                    <a:pt x="427" y="24"/>
                    <a:pt x="392"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1752950" y="802400"/>
              <a:ext cx="503350" cy="497125"/>
            </a:xfrm>
            <a:custGeom>
              <a:avLst/>
              <a:gdLst/>
              <a:ahLst/>
              <a:cxnLst/>
              <a:rect l="l" t="t" r="r" b="b"/>
              <a:pathLst>
                <a:path w="20134" h="19885" extrusionOk="0">
                  <a:moveTo>
                    <a:pt x="5176" y="3022"/>
                  </a:moveTo>
                  <a:lnTo>
                    <a:pt x="5176" y="5667"/>
                  </a:lnTo>
                  <a:lnTo>
                    <a:pt x="4038" y="5667"/>
                  </a:lnTo>
                  <a:lnTo>
                    <a:pt x="4038" y="3022"/>
                  </a:lnTo>
                  <a:close/>
                  <a:moveTo>
                    <a:pt x="6768" y="3022"/>
                  </a:moveTo>
                  <a:lnTo>
                    <a:pt x="6768" y="5667"/>
                  </a:lnTo>
                  <a:lnTo>
                    <a:pt x="5631" y="5667"/>
                  </a:lnTo>
                  <a:lnTo>
                    <a:pt x="5631" y="3022"/>
                  </a:lnTo>
                  <a:close/>
                  <a:moveTo>
                    <a:pt x="8361" y="3022"/>
                  </a:moveTo>
                  <a:lnTo>
                    <a:pt x="8361" y="5667"/>
                  </a:lnTo>
                  <a:lnTo>
                    <a:pt x="7223" y="5667"/>
                  </a:lnTo>
                  <a:lnTo>
                    <a:pt x="7223" y="3022"/>
                  </a:lnTo>
                  <a:close/>
                  <a:moveTo>
                    <a:pt x="9925" y="3022"/>
                  </a:moveTo>
                  <a:lnTo>
                    <a:pt x="9925" y="5667"/>
                  </a:lnTo>
                  <a:lnTo>
                    <a:pt x="8816" y="5667"/>
                  </a:lnTo>
                  <a:lnTo>
                    <a:pt x="8816" y="3022"/>
                  </a:lnTo>
                  <a:close/>
                  <a:moveTo>
                    <a:pt x="11517" y="3022"/>
                  </a:moveTo>
                  <a:lnTo>
                    <a:pt x="11517" y="5667"/>
                  </a:lnTo>
                  <a:lnTo>
                    <a:pt x="10408" y="5667"/>
                  </a:lnTo>
                  <a:lnTo>
                    <a:pt x="10408" y="3022"/>
                  </a:lnTo>
                  <a:close/>
                  <a:moveTo>
                    <a:pt x="13110" y="3022"/>
                  </a:moveTo>
                  <a:lnTo>
                    <a:pt x="13110" y="5667"/>
                  </a:lnTo>
                  <a:lnTo>
                    <a:pt x="12001" y="5667"/>
                  </a:lnTo>
                  <a:lnTo>
                    <a:pt x="12001" y="3022"/>
                  </a:lnTo>
                  <a:close/>
                  <a:moveTo>
                    <a:pt x="14702" y="3022"/>
                  </a:moveTo>
                  <a:lnTo>
                    <a:pt x="14702" y="5667"/>
                  </a:lnTo>
                  <a:lnTo>
                    <a:pt x="13565" y="5667"/>
                  </a:lnTo>
                  <a:lnTo>
                    <a:pt x="13565" y="3022"/>
                  </a:lnTo>
                  <a:close/>
                  <a:moveTo>
                    <a:pt x="16295" y="3022"/>
                  </a:moveTo>
                  <a:lnTo>
                    <a:pt x="16295" y="5667"/>
                  </a:lnTo>
                  <a:lnTo>
                    <a:pt x="15157" y="5667"/>
                  </a:lnTo>
                  <a:lnTo>
                    <a:pt x="15157" y="3022"/>
                  </a:lnTo>
                  <a:close/>
                  <a:moveTo>
                    <a:pt x="15925" y="7202"/>
                  </a:moveTo>
                  <a:lnTo>
                    <a:pt x="15897" y="18691"/>
                  </a:lnTo>
                  <a:lnTo>
                    <a:pt x="4437" y="18691"/>
                  </a:lnTo>
                  <a:lnTo>
                    <a:pt x="4437" y="7202"/>
                  </a:lnTo>
                  <a:close/>
                  <a:moveTo>
                    <a:pt x="18783" y="1"/>
                  </a:moveTo>
                  <a:cubicBezTo>
                    <a:pt x="18719" y="1"/>
                    <a:pt x="18655" y="50"/>
                    <a:pt x="18655" y="150"/>
                  </a:cubicBezTo>
                  <a:cubicBezTo>
                    <a:pt x="18655" y="178"/>
                    <a:pt x="18683" y="235"/>
                    <a:pt x="18712" y="235"/>
                  </a:cubicBezTo>
                  <a:lnTo>
                    <a:pt x="18712" y="377"/>
                  </a:lnTo>
                  <a:lnTo>
                    <a:pt x="18484" y="377"/>
                  </a:lnTo>
                  <a:lnTo>
                    <a:pt x="18484" y="548"/>
                  </a:lnTo>
                  <a:lnTo>
                    <a:pt x="18712" y="548"/>
                  </a:lnTo>
                  <a:lnTo>
                    <a:pt x="18712" y="1714"/>
                  </a:lnTo>
                  <a:lnTo>
                    <a:pt x="1621" y="1714"/>
                  </a:lnTo>
                  <a:lnTo>
                    <a:pt x="1621" y="548"/>
                  </a:lnTo>
                  <a:lnTo>
                    <a:pt x="1849" y="548"/>
                  </a:lnTo>
                  <a:lnTo>
                    <a:pt x="1849" y="377"/>
                  </a:lnTo>
                  <a:lnTo>
                    <a:pt x="1621" y="377"/>
                  </a:lnTo>
                  <a:lnTo>
                    <a:pt x="1621" y="235"/>
                  </a:lnTo>
                  <a:cubicBezTo>
                    <a:pt x="1650" y="235"/>
                    <a:pt x="1678" y="178"/>
                    <a:pt x="1678" y="150"/>
                  </a:cubicBezTo>
                  <a:cubicBezTo>
                    <a:pt x="1692" y="65"/>
                    <a:pt x="1621" y="22"/>
                    <a:pt x="1550" y="22"/>
                  </a:cubicBezTo>
                  <a:cubicBezTo>
                    <a:pt x="1479" y="22"/>
                    <a:pt x="1408" y="65"/>
                    <a:pt x="1422" y="150"/>
                  </a:cubicBezTo>
                  <a:cubicBezTo>
                    <a:pt x="1422" y="178"/>
                    <a:pt x="1451" y="235"/>
                    <a:pt x="1479" y="235"/>
                  </a:cubicBezTo>
                  <a:lnTo>
                    <a:pt x="1479" y="377"/>
                  </a:lnTo>
                  <a:lnTo>
                    <a:pt x="1252" y="377"/>
                  </a:lnTo>
                  <a:lnTo>
                    <a:pt x="1252" y="548"/>
                  </a:lnTo>
                  <a:lnTo>
                    <a:pt x="1479" y="548"/>
                  </a:lnTo>
                  <a:lnTo>
                    <a:pt x="1479" y="1714"/>
                  </a:lnTo>
                  <a:lnTo>
                    <a:pt x="1479" y="6690"/>
                  </a:lnTo>
                  <a:lnTo>
                    <a:pt x="285" y="6690"/>
                  </a:lnTo>
                  <a:lnTo>
                    <a:pt x="285" y="19174"/>
                  </a:lnTo>
                  <a:lnTo>
                    <a:pt x="0" y="19174"/>
                  </a:lnTo>
                  <a:lnTo>
                    <a:pt x="0" y="19885"/>
                  </a:lnTo>
                  <a:lnTo>
                    <a:pt x="20134" y="19885"/>
                  </a:lnTo>
                  <a:lnTo>
                    <a:pt x="20134" y="19174"/>
                  </a:lnTo>
                  <a:lnTo>
                    <a:pt x="20048" y="19174"/>
                  </a:lnTo>
                  <a:lnTo>
                    <a:pt x="20048" y="6690"/>
                  </a:lnTo>
                  <a:lnTo>
                    <a:pt x="18854" y="6690"/>
                  </a:lnTo>
                  <a:lnTo>
                    <a:pt x="18854" y="1714"/>
                  </a:lnTo>
                  <a:lnTo>
                    <a:pt x="18854" y="548"/>
                  </a:lnTo>
                  <a:lnTo>
                    <a:pt x="19081" y="548"/>
                  </a:lnTo>
                  <a:lnTo>
                    <a:pt x="19081" y="377"/>
                  </a:lnTo>
                  <a:lnTo>
                    <a:pt x="18854" y="377"/>
                  </a:lnTo>
                  <a:lnTo>
                    <a:pt x="18854" y="235"/>
                  </a:lnTo>
                  <a:cubicBezTo>
                    <a:pt x="18882" y="235"/>
                    <a:pt x="18911" y="178"/>
                    <a:pt x="18911" y="150"/>
                  </a:cubicBezTo>
                  <a:cubicBezTo>
                    <a:pt x="18911" y="50"/>
                    <a:pt x="18847" y="1"/>
                    <a:pt x="18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1752950" y="1334350"/>
              <a:ext cx="503350" cy="1026575"/>
            </a:xfrm>
            <a:custGeom>
              <a:avLst/>
              <a:gdLst/>
              <a:ahLst/>
              <a:cxnLst/>
              <a:rect l="l" t="t" r="r" b="b"/>
              <a:pathLst>
                <a:path w="20134" h="41063" extrusionOk="0">
                  <a:moveTo>
                    <a:pt x="0" y="0"/>
                  </a:moveTo>
                  <a:lnTo>
                    <a:pt x="0" y="1252"/>
                  </a:lnTo>
                  <a:lnTo>
                    <a:pt x="1906" y="1252"/>
                  </a:lnTo>
                  <a:lnTo>
                    <a:pt x="1906" y="41063"/>
                  </a:lnTo>
                  <a:lnTo>
                    <a:pt x="5290" y="41063"/>
                  </a:lnTo>
                  <a:lnTo>
                    <a:pt x="5290" y="1252"/>
                  </a:lnTo>
                  <a:lnTo>
                    <a:pt x="6768" y="1252"/>
                  </a:lnTo>
                  <a:lnTo>
                    <a:pt x="6768" y="41063"/>
                  </a:lnTo>
                  <a:lnTo>
                    <a:pt x="9441" y="41063"/>
                  </a:lnTo>
                  <a:lnTo>
                    <a:pt x="9441" y="1252"/>
                  </a:lnTo>
                  <a:lnTo>
                    <a:pt x="10892" y="1252"/>
                  </a:lnTo>
                  <a:lnTo>
                    <a:pt x="10892" y="41063"/>
                  </a:lnTo>
                  <a:lnTo>
                    <a:pt x="13565" y="41063"/>
                  </a:lnTo>
                  <a:lnTo>
                    <a:pt x="13565" y="1252"/>
                  </a:lnTo>
                  <a:lnTo>
                    <a:pt x="15043" y="1252"/>
                  </a:lnTo>
                  <a:lnTo>
                    <a:pt x="15043" y="41063"/>
                  </a:lnTo>
                  <a:lnTo>
                    <a:pt x="18427" y="41063"/>
                  </a:lnTo>
                  <a:lnTo>
                    <a:pt x="18427" y="1252"/>
                  </a:lnTo>
                  <a:lnTo>
                    <a:pt x="20134" y="1252"/>
                  </a:lnTo>
                  <a:lnTo>
                    <a:pt x="20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1797025" y="258375"/>
              <a:ext cx="421600" cy="578350"/>
            </a:xfrm>
            <a:custGeom>
              <a:avLst/>
              <a:gdLst/>
              <a:ahLst/>
              <a:cxnLst/>
              <a:rect l="l" t="t" r="r" b="b"/>
              <a:pathLst>
                <a:path w="16864" h="23134" extrusionOk="0">
                  <a:moveTo>
                    <a:pt x="8418" y="0"/>
                  </a:moveTo>
                  <a:cubicBezTo>
                    <a:pt x="8276" y="0"/>
                    <a:pt x="8133" y="100"/>
                    <a:pt x="8162" y="299"/>
                  </a:cubicBezTo>
                  <a:cubicBezTo>
                    <a:pt x="8162" y="384"/>
                    <a:pt x="8219" y="470"/>
                    <a:pt x="8276" y="527"/>
                  </a:cubicBezTo>
                  <a:lnTo>
                    <a:pt x="8276" y="811"/>
                  </a:lnTo>
                  <a:lnTo>
                    <a:pt x="7849" y="811"/>
                  </a:lnTo>
                  <a:lnTo>
                    <a:pt x="7849" y="1095"/>
                  </a:lnTo>
                  <a:lnTo>
                    <a:pt x="8276" y="1095"/>
                  </a:lnTo>
                  <a:lnTo>
                    <a:pt x="8276" y="2346"/>
                  </a:lnTo>
                  <a:cubicBezTo>
                    <a:pt x="8162" y="2346"/>
                    <a:pt x="8105" y="2403"/>
                    <a:pt x="8105" y="2460"/>
                  </a:cubicBezTo>
                  <a:cubicBezTo>
                    <a:pt x="8105" y="2517"/>
                    <a:pt x="8162" y="2546"/>
                    <a:pt x="8276" y="2574"/>
                  </a:cubicBezTo>
                  <a:lnTo>
                    <a:pt x="8276" y="2801"/>
                  </a:lnTo>
                  <a:cubicBezTo>
                    <a:pt x="7991" y="3967"/>
                    <a:pt x="7451" y="6185"/>
                    <a:pt x="6939" y="7892"/>
                  </a:cubicBezTo>
                  <a:cubicBezTo>
                    <a:pt x="6541" y="9342"/>
                    <a:pt x="5859" y="10735"/>
                    <a:pt x="4949" y="11958"/>
                  </a:cubicBezTo>
                  <a:lnTo>
                    <a:pt x="4949" y="15911"/>
                  </a:lnTo>
                  <a:lnTo>
                    <a:pt x="5460" y="15911"/>
                  </a:lnTo>
                  <a:cubicBezTo>
                    <a:pt x="5460" y="15911"/>
                    <a:pt x="4380" y="17361"/>
                    <a:pt x="3043" y="19096"/>
                  </a:cubicBezTo>
                  <a:cubicBezTo>
                    <a:pt x="2076" y="20347"/>
                    <a:pt x="825" y="22025"/>
                    <a:pt x="171" y="22906"/>
                  </a:cubicBezTo>
                  <a:lnTo>
                    <a:pt x="86" y="22992"/>
                  </a:lnTo>
                  <a:lnTo>
                    <a:pt x="1" y="23134"/>
                  </a:lnTo>
                  <a:lnTo>
                    <a:pt x="16864" y="23134"/>
                  </a:lnTo>
                  <a:lnTo>
                    <a:pt x="16807" y="23048"/>
                  </a:lnTo>
                  <a:cubicBezTo>
                    <a:pt x="16494" y="22622"/>
                    <a:pt x="15982" y="21968"/>
                    <a:pt x="15442" y="21228"/>
                  </a:cubicBezTo>
                  <a:cubicBezTo>
                    <a:pt x="14901" y="20518"/>
                    <a:pt x="14333" y="19750"/>
                    <a:pt x="13821" y="19096"/>
                  </a:cubicBezTo>
                  <a:cubicBezTo>
                    <a:pt x="12484" y="17333"/>
                    <a:pt x="11432" y="15911"/>
                    <a:pt x="11432" y="15911"/>
                  </a:cubicBezTo>
                  <a:lnTo>
                    <a:pt x="11916" y="15911"/>
                  </a:lnTo>
                  <a:lnTo>
                    <a:pt x="11916" y="11987"/>
                  </a:lnTo>
                  <a:lnTo>
                    <a:pt x="11887" y="11987"/>
                  </a:lnTo>
                  <a:cubicBezTo>
                    <a:pt x="10977" y="10764"/>
                    <a:pt x="10323" y="9370"/>
                    <a:pt x="9897" y="7920"/>
                  </a:cubicBezTo>
                  <a:cubicBezTo>
                    <a:pt x="9413" y="6185"/>
                    <a:pt x="8844" y="3996"/>
                    <a:pt x="8560" y="2830"/>
                  </a:cubicBezTo>
                  <a:lnTo>
                    <a:pt x="8560" y="2574"/>
                  </a:lnTo>
                  <a:cubicBezTo>
                    <a:pt x="8674" y="2546"/>
                    <a:pt x="8759" y="2517"/>
                    <a:pt x="8759" y="2460"/>
                  </a:cubicBezTo>
                  <a:cubicBezTo>
                    <a:pt x="8759" y="2403"/>
                    <a:pt x="8674" y="2346"/>
                    <a:pt x="8560" y="2346"/>
                  </a:cubicBezTo>
                  <a:lnTo>
                    <a:pt x="8560" y="1095"/>
                  </a:lnTo>
                  <a:lnTo>
                    <a:pt x="8987" y="1095"/>
                  </a:lnTo>
                  <a:lnTo>
                    <a:pt x="8987" y="811"/>
                  </a:lnTo>
                  <a:lnTo>
                    <a:pt x="8560" y="811"/>
                  </a:lnTo>
                  <a:lnTo>
                    <a:pt x="8560" y="527"/>
                  </a:lnTo>
                  <a:cubicBezTo>
                    <a:pt x="8645" y="470"/>
                    <a:pt x="8674" y="384"/>
                    <a:pt x="8674" y="299"/>
                  </a:cubicBezTo>
                  <a:cubicBezTo>
                    <a:pt x="8702" y="100"/>
                    <a:pt x="8560" y="0"/>
                    <a:pt x="8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9"/>
          <p:cNvGrpSpPr/>
          <p:nvPr/>
        </p:nvGrpSpPr>
        <p:grpSpPr>
          <a:xfrm>
            <a:off x="1510829" y="2712766"/>
            <a:ext cx="387995" cy="374234"/>
            <a:chOff x="4842250" y="3748425"/>
            <a:chExt cx="821850" cy="792700"/>
          </a:xfrm>
        </p:grpSpPr>
        <p:sp>
          <p:nvSpPr>
            <p:cNvPr id="1141" name="Google Shape;1141;p59"/>
            <p:cNvSpPr/>
            <p:nvPr/>
          </p:nvSpPr>
          <p:spPr>
            <a:xfrm>
              <a:off x="4842250" y="3936125"/>
              <a:ext cx="821850" cy="174900"/>
            </a:xfrm>
            <a:custGeom>
              <a:avLst/>
              <a:gdLst/>
              <a:ahLst/>
              <a:cxnLst/>
              <a:rect l="l" t="t" r="r" b="b"/>
              <a:pathLst>
                <a:path w="32874" h="6996" extrusionOk="0">
                  <a:moveTo>
                    <a:pt x="4664" y="1422"/>
                  </a:moveTo>
                  <a:lnTo>
                    <a:pt x="4664" y="5574"/>
                  </a:lnTo>
                  <a:lnTo>
                    <a:pt x="2418" y="5574"/>
                  </a:lnTo>
                  <a:lnTo>
                    <a:pt x="2418" y="1422"/>
                  </a:lnTo>
                  <a:close/>
                  <a:moveTo>
                    <a:pt x="11119" y="1422"/>
                  </a:moveTo>
                  <a:lnTo>
                    <a:pt x="11119" y="5574"/>
                  </a:lnTo>
                  <a:lnTo>
                    <a:pt x="8873" y="5574"/>
                  </a:lnTo>
                  <a:lnTo>
                    <a:pt x="8873" y="1422"/>
                  </a:lnTo>
                  <a:close/>
                  <a:moveTo>
                    <a:pt x="17574" y="1422"/>
                  </a:moveTo>
                  <a:lnTo>
                    <a:pt x="17574" y="5574"/>
                  </a:lnTo>
                  <a:lnTo>
                    <a:pt x="15300" y="5574"/>
                  </a:lnTo>
                  <a:lnTo>
                    <a:pt x="15300" y="1422"/>
                  </a:lnTo>
                  <a:close/>
                  <a:moveTo>
                    <a:pt x="24030" y="1422"/>
                  </a:moveTo>
                  <a:lnTo>
                    <a:pt x="24030" y="5574"/>
                  </a:lnTo>
                  <a:lnTo>
                    <a:pt x="21755" y="5574"/>
                  </a:lnTo>
                  <a:lnTo>
                    <a:pt x="21755" y="1422"/>
                  </a:lnTo>
                  <a:close/>
                  <a:moveTo>
                    <a:pt x="30485" y="1422"/>
                  </a:moveTo>
                  <a:lnTo>
                    <a:pt x="30485" y="5574"/>
                  </a:lnTo>
                  <a:lnTo>
                    <a:pt x="28210" y="5574"/>
                  </a:lnTo>
                  <a:lnTo>
                    <a:pt x="28210" y="1422"/>
                  </a:lnTo>
                  <a:close/>
                  <a:moveTo>
                    <a:pt x="1" y="0"/>
                  </a:moveTo>
                  <a:lnTo>
                    <a:pt x="1" y="6996"/>
                  </a:lnTo>
                  <a:lnTo>
                    <a:pt x="32873" y="6996"/>
                  </a:lnTo>
                  <a:lnTo>
                    <a:pt x="328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9"/>
            <p:cNvSpPr/>
            <p:nvPr/>
          </p:nvSpPr>
          <p:spPr>
            <a:xfrm>
              <a:off x="4842250" y="4125225"/>
              <a:ext cx="821850" cy="174900"/>
            </a:xfrm>
            <a:custGeom>
              <a:avLst/>
              <a:gdLst/>
              <a:ahLst/>
              <a:cxnLst/>
              <a:rect l="l" t="t" r="r" b="b"/>
              <a:pathLst>
                <a:path w="32874" h="6996" extrusionOk="0">
                  <a:moveTo>
                    <a:pt x="4664" y="1422"/>
                  </a:moveTo>
                  <a:lnTo>
                    <a:pt x="4664" y="5574"/>
                  </a:lnTo>
                  <a:lnTo>
                    <a:pt x="2418" y="5574"/>
                  </a:lnTo>
                  <a:lnTo>
                    <a:pt x="2418" y="1422"/>
                  </a:lnTo>
                  <a:close/>
                  <a:moveTo>
                    <a:pt x="11119" y="1422"/>
                  </a:moveTo>
                  <a:lnTo>
                    <a:pt x="11119" y="5574"/>
                  </a:lnTo>
                  <a:lnTo>
                    <a:pt x="8873" y="5574"/>
                  </a:lnTo>
                  <a:lnTo>
                    <a:pt x="8873" y="1422"/>
                  </a:lnTo>
                  <a:close/>
                  <a:moveTo>
                    <a:pt x="17574" y="1422"/>
                  </a:moveTo>
                  <a:lnTo>
                    <a:pt x="17574" y="5574"/>
                  </a:lnTo>
                  <a:lnTo>
                    <a:pt x="15300" y="5574"/>
                  </a:lnTo>
                  <a:lnTo>
                    <a:pt x="15300" y="1422"/>
                  </a:lnTo>
                  <a:close/>
                  <a:moveTo>
                    <a:pt x="24030" y="1422"/>
                  </a:moveTo>
                  <a:lnTo>
                    <a:pt x="24030" y="5574"/>
                  </a:lnTo>
                  <a:lnTo>
                    <a:pt x="21755" y="5574"/>
                  </a:lnTo>
                  <a:lnTo>
                    <a:pt x="21755" y="1422"/>
                  </a:lnTo>
                  <a:close/>
                  <a:moveTo>
                    <a:pt x="30485" y="1422"/>
                  </a:moveTo>
                  <a:lnTo>
                    <a:pt x="30485" y="5574"/>
                  </a:lnTo>
                  <a:lnTo>
                    <a:pt x="28210" y="5574"/>
                  </a:lnTo>
                  <a:lnTo>
                    <a:pt x="28210" y="1422"/>
                  </a:lnTo>
                  <a:close/>
                  <a:moveTo>
                    <a:pt x="1" y="0"/>
                  </a:moveTo>
                  <a:lnTo>
                    <a:pt x="1" y="6996"/>
                  </a:lnTo>
                  <a:lnTo>
                    <a:pt x="32873" y="6996"/>
                  </a:lnTo>
                  <a:lnTo>
                    <a:pt x="32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4842250" y="4318600"/>
              <a:ext cx="821850" cy="222525"/>
            </a:xfrm>
            <a:custGeom>
              <a:avLst/>
              <a:gdLst/>
              <a:ahLst/>
              <a:cxnLst/>
              <a:rect l="l" t="t" r="r" b="b"/>
              <a:pathLst>
                <a:path w="32874" h="8901" extrusionOk="0">
                  <a:moveTo>
                    <a:pt x="1" y="0"/>
                  </a:moveTo>
                  <a:lnTo>
                    <a:pt x="1" y="8901"/>
                  </a:lnTo>
                  <a:lnTo>
                    <a:pt x="23063" y="8901"/>
                  </a:lnTo>
                  <a:lnTo>
                    <a:pt x="23063" y="1394"/>
                  </a:lnTo>
                  <a:lnTo>
                    <a:pt x="26816" y="1394"/>
                  </a:lnTo>
                  <a:lnTo>
                    <a:pt x="26816" y="8901"/>
                  </a:lnTo>
                  <a:lnTo>
                    <a:pt x="27328" y="8901"/>
                  </a:lnTo>
                  <a:lnTo>
                    <a:pt x="27328" y="1394"/>
                  </a:lnTo>
                  <a:lnTo>
                    <a:pt x="31082" y="1394"/>
                  </a:lnTo>
                  <a:lnTo>
                    <a:pt x="31082" y="8901"/>
                  </a:lnTo>
                  <a:lnTo>
                    <a:pt x="32873" y="8901"/>
                  </a:lnTo>
                  <a:lnTo>
                    <a:pt x="328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4842250" y="3748425"/>
              <a:ext cx="821850" cy="174200"/>
            </a:xfrm>
            <a:custGeom>
              <a:avLst/>
              <a:gdLst/>
              <a:ahLst/>
              <a:cxnLst/>
              <a:rect l="l" t="t" r="r" b="b"/>
              <a:pathLst>
                <a:path w="32874" h="6968" extrusionOk="0">
                  <a:moveTo>
                    <a:pt x="10039" y="2958"/>
                  </a:moveTo>
                  <a:cubicBezTo>
                    <a:pt x="10721" y="2958"/>
                    <a:pt x="11290" y="3385"/>
                    <a:pt x="11290" y="3954"/>
                  </a:cubicBezTo>
                  <a:lnTo>
                    <a:pt x="11290" y="6229"/>
                  </a:lnTo>
                  <a:lnTo>
                    <a:pt x="7195" y="6229"/>
                  </a:lnTo>
                  <a:lnTo>
                    <a:pt x="7195" y="3954"/>
                  </a:lnTo>
                  <a:cubicBezTo>
                    <a:pt x="7195" y="3385"/>
                    <a:pt x="7735" y="2958"/>
                    <a:pt x="8446" y="2958"/>
                  </a:cubicBezTo>
                  <a:close/>
                  <a:moveTo>
                    <a:pt x="17233" y="2958"/>
                  </a:moveTo>
                  <a:cubicBezTo>
                    <a:pt x="17916" y="2958"/>
                    <a:pt x="18484" y="3385"/>
                    <a:pt x="18484" y="3954"/>
                  </a:cubicBezTo>
                  <a:lnTo>
                    <a:pt x="18484" y="6229"/>
                  </a:lnTo>
                  <a:lnTo>
                    <a:pt x="14390" y="6229"/>
                  </a:lnTo>
                  <a:lnTo>
                    <a:pt x="14390" y="3954"/>
                  </a:lnTo>
                  <a:cubicBezTo>
                    <a:pt x="14390" y="3385"/>
                    <a:pt x="14958" y="2958"/>
                    <a:pt x="15641" y="2958"/>
                  </a:cubicBezTo>
                  <a:close/>
                  <a:moveTo>
                    <a:pt x="24456" y="2958"/>
                  </a:moveTo>
                  <a:cubicBezTo>
                    <a:pt x="25139" y="2958"/>
                    <a:pt x="25707" y="3385"/>
                    <a:pt x="25707" y="3954"/>
                  </a:cubicBezTo>
                  <a:lnTo>
                    <a:pt x="25679" y="6229"/>
                  </a:lnTo>
                  <a:lnTo>
                    <a:pt x="21612" y="6229"/>
                  </a:lnTo>
                  <a:lnTo>
                    <a:pt x="21612" y="3954"/>
                  </a:lnTo>
                  <a:cubicBezTo>
                    <a:pt x="21612" y="3385"/>
                    <a:pt x="22153" y="2958"/>
                    <a:pt x="22864" y="2958"/>
                  </a:cubicBezTo>
                  <a:close/>
                  <a:moveTo>
                    <a:pt x="5005" y="1"/>
                  </a:moveTo>
                  <a:lnTo>
                    <a:pt x="1" y="6968"/>
                  </a:lnTo>
                  <a:lnTo>
                    <a:pt x="32873" y="6968"/>
                  </a:lnTo>
                  <a:lnTo>
                    <a:pt x="27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59"/>
          <p:cNvGrpSpPr/>
          <p:nvPr/>
        </p:nvGrpSpPr>
        <p:grpSpPr>
          <a:xfrm>
            <a:off x="882034" y="2945240"/>
            <a:ext cx="333083" cy="508016"/>
            <a:chOff x="3267225" y="3422575"/>
            <a:chExt cx="630600" cy="961788"/>
          </a:xfrm>
        </p:grpSpPr>
        <p:sp>
          <p:nvSpPr>
            <p:cNvPr id="1146" name="Google Shape;1146;p59"/>
            <p:cNvSpPr/>
            <p:nvPr/>
          </p:nvSpPr>
          <p:spPr>
            <a:xfrm>
              <a:off x="3267225" y="3920813"/>
              <a:ext cx="630600" cy="133675"/>
            </a:xfrm>
            <a:custGeom>
              <a:avLst/>
              <a:gdLst/>
              <a:ahLst/>
              <a:cxnLst/>
              <a:rect l="l" t="t" r="r" b="b"/>
              <a:pathLst>
                <a:path w="25224" h="5347" extrusionOk="0">
                  <a:moveTo>
                    <a:pt x="3555" y="1081"/>
                  </a:moveTo>
                  <a:lnTo>
                    <a:pt x="3555" y="4266"/>
                  </a:lnTo>
                  <a:lnTo>
                    <a:pt x="1820" y="4266"/>
                  </a:lnTo>
                  <a:lnTo>
                    <a:pt x="1820" y="1081"/>
                  </a:lnTo>
                  <a:close/>
                  <a:moveTo>
                    <a:pt x="8531" y="1081"/>
                  </a:moveTo>
                  <a:lnTo>
                    <a:pt x="8503" y="4266"/>
                  </a:lnTo>
                  <a:lnTo>
                    <a:pt x="6768" y="4266"/>
                  </a:lnTo>
                  <a:lnTo>
                    <a:pt x="6768" y="1081"/>
                  </a:lnTo>
                  <a:close/>
                  <a:moveTo>
                    <a:pt x="13451" y="1081"/>
                  </a:moveTo>
                  <a:lnTo>
                    <a:pt x="13451" y="4266"/>
                  </a:lnTo>
                  <a:lnTo>
                    <a:pt x="11745" y="4266"/>
                  </a:lnTo>
                  <a:lnTo>
                    <a:pt x="11745" y="1081"/>
                  </a:lnTo>
                  <a:close/>
                  <a:moveTo>
                    <a:pt x="18427" y="1081"/>
                  </a:moveTo>
                  <a:lnTo>
                    <a:pt x="18399" y="4266"/>
                  </a:lnTo>
                  <a:lnTo>
                    <a:pt x="16693" y="4266"/>
                  </a:lnTo>
                  <a:lnTo>
                    <a:pt x="16693" y="1081"/>
                  </a:lnTo>
                  <a:close/>
                  <a:moveTo>
                    <a:pt x="23347" y="1081"/>
                  </a:moveTo>
                  <a:lnTo>
                    <a:pt x="23347" y="4266"/>
                  </a:lnTo>
                  <a:lnTo>
                    <a:pt x="21612" y="4266"/>
                  </a:lnTo>
                  <a:lnTo>
                    <a:pt x="21612" y="1081"/>
                  </a:lnTo>
                  <a:close/>
                  <a:moveTo>
                    <a:pt x="0" y="1"/>
                  </a:moveTo>
                  <a:lnTo>
                    <a:pt x="0" y="5347"/>
                  </a:lnTo>
                  <a:lnTo>
                    <a:pt x="25224" y="5347"/>
                  </a:lnTo>
                  <a:lnTo>
                    <a:pt x="25224" y="2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3267225" y="4065838"/>
              <a:ext cx="630600" cy="133675"/>
            </a:xfrm>
            <a:custGeom>
              <a:avLst/>
              <a:gdLst/>
              <a:ahLst/>
              <a:cxnLst/>
              <a:rect l="l" t="t" r="r" b="b"/>
              <a:pathLst>
                <a:path w="25224" h="5347" extrusionOk="0">
                  <a:moveTo>
                    <a:pt x="3555" y="1081"/>
                  </a:moveTo>
                  <a:lnTo>
                    <a:pt x="3555" y="4266"/>
                  </a:lnTo>
                  <a:lnTo>
                    <a:pt x="1820" y="4266"/>
                  </a:lnTo>
                  <a:lnTo>
                    <a:pt x="1820" y="1081"/>
                  </a:lnTo>
                  <a:close/>
                  <a:moveTo>
                    <a:pt x="8531" y="1081"/>
                  </a:moveTo>
                  <a:lnTo>
                    <a:pt x="8503" y="4266"/>
                  </a:lnTo>
                  <a:lnTo>
                    <a:pt x="6768" y="4266"/>
                  </a:lnTo>
                  <a:lnTo>
                    <a:pt x="6768" y="1081"/>
                  </a:lnTo>
                  <a:close/>
                  <a:moveTo>
                    <a:pt x="13451" y="1081"/>
                  </a:moveTo>
                  <a:lnTo>
                    <a:pt x="13451" y="4266"/>
                  </a:lnTo>
                  <a:lnTo>
                    <a:pt x="11745" y="4266"/>
                  </a:lnTo>
                  <a:lnTo>
                    <a:pt x="11745" y="1081"/>
                  </a:lnTo>
                  <a:close/>
                  <a:moveTo>
                    <a:pt x="18427" y="1081"/>
                  </a:moveTo>
                  <a:lnTo>
                    <a:pt x="18399" y="4266"/>
                  </a:lnTo>
                  <a:lnTo>
                    <a:pt x="16693" y="4266"/>
                  </a:lnTo>
                  <a:lnTo>
                    <a:pt x="16693" y="1081"/>
                  </a:lnTo>
                  <a:close/>
                  <a:moveTo>
                    <a:pt x="23347" y="1081"/>
                  </a:moveTo>
                  <a:lnTo>
                    <a:pt x="23347" y="4266"/>
                  </a:lnTo>
                  <a:lnTo>
                    <a:pt x="21612" y="4266"/>
                  </a:lnTo>
                  <a:lnTo>
                    <a:pt x="21612" y="1081"/>
                  </a:lnTo>
                  <a:close/>
                  <a:moveTo>
                    <a:pt x="0" y="1"/>
                  </a:moveTo>
                  <a:lnTo>
                    <a:pt x="0" y="5347"/>
                  </a:lnTo>
                  <a:lnTo>
                    <a:pt x="25224" y="5347"/>
                  </a:lnTo>
                  <a:lnTo>
                    <a:pt x="25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3267225" y="4213713"/>
              <a:ext cx="630600" cy="170650"/>
            </a:xfrm>
            <a:custGeom>
              <a:avLst/>
              <a:gdLst/>
              <a:ahLst/>
              <a:cxnLst/>
              <a:rect l="l" t="t" r="r" b="b"/>
              <a:pathLst>
                <a:path w="25224" h="6826" extrusionOk="0">
                  <a:moveTo>
                    <a:pt x="0" y="1"/>
                  </a:moveTo>
                  <a:lnTo>
                    <a:pt x="0" y="6825"/>
                  </a:lnTo>
                  <a:lnTo>
                    <a:pt x="17688" y="6825"/>
                  </a:lnTo>
                  <a:lnTo>
                    <a:pt x="17688" y="1081"/>
                  </a:lnTo>
                  <a:lnTo>
                    <a:pt x="20560" y="1081"/>
                  </a:lnTo>
                  <a:lnTo>
                    <a:pt x="20560" y="6825"/>
                  </a:lnTo>
                  <a:lnTo>
                    <a:pt x="20958" y="6825"/>
                  </a:lnTo>
                  <a:lnTo>
                    <a:pt x="20958" y="1081"/>
                  </a:lnTo>
                  <a:lnTo>
                    <a:pt x="23830" y="1081"/>
                  </a:lnTo>
                  <a:lnTo>
                    <a:pt x="23830" y="6825"/>
                  </a:lnTo>
                  <a:lnTo>
                    <a:pt x="25224" y="6825"/>
                  </a:lnTo>
                  <a:lnTo>
                    <a:pt x="252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3267225" y="3776513"/>
              <a:ext cx="630600" cy="133675"/>
            </a:xfrm>
            <a:custGeom>
              <a:avLst/>
              <a:gdLst/>
              <a:ahLst/>
              <a:cxnLst/>
              <a:rect l="l" t="t" r="r" b="b"/>
              <a:pathLst>
                <a:path w="25224" h="5347" extrusionOk="0">
                  <a:moveTo>
                    <a:pt x="7783" y="2269"/>
                  </a:moveTo>
                  <a:cubicBezTo>
                    <a:pt x="8222" y="2269"/>
                    <a:pt x="8592" y="2593"/>
                    <a:pt x="8645" y="3014"/>
                  </a:cubicBezTo>
                  <a:lnTo>
                    <a:pt x="8645" y="4777"/>
                  </a:lnTo>
                  <a:lnTo>
                    <a:pt x="5517" y="4777"/>
                  </a:lnTo>
                  <a:lnTo>
                    <a:pt x="5517" y="3014"/>
                  </a:lnTo>
                  <a:cubicBezTo>
                    <a:pt x="5570" y="2593"/>
                    <a:pt x="5940" y="2269"/>
                    <a:pt x="6378" y="2269"/>
                  </a:cubicBezTo>
                  <a:cubicBezTo>
                    <a:pt x="6413" y="2269"/>
                    <a:pt x="6448" y="2271"/>
                    <a:pt x="6484" y="2275"/>
                  </a:cubicBezTo>
                  <a:lnTo>
                    <a:pt x="7678" y="2275"/>
                  </a:lnTo>
                  <a:cubicBezTo>
                    <a:pt x="7714" y="2271"/>
                    <a:pt x="7749" y="2269"/>
                    <a:pt x="7783" y="2269"/>
                  </a:cubicBezTo>
                  <a:close/>
                  <a:moveTo>
                    <a:pt x="13323" y="2269"/>
                  </a:moveTo>
                  <a:cubicBezTo>
                    <a:pt x="13739" y="2269"/>
                    <a:pt x="14111" y="2593"/>
                    <a:pt x="14190" y="3014"/>
                  </a:cubicBezTo>
                  <a:lnTo>
                    <a:pt x="14190" y="4777"/>
                  </a:lnTo>
                  <a:lnTo>
                    <a:pt x="11034" y="4777"/>
                  </a:lnTo>
                  <a:lnTo>
                    <a:pt x="11034" y="3014"/>
                  </a:lnTo>
                  <a:cubicBezTo>
                    <a:pt x="11086" y="2593"/>
                    <a:pt x="11456" y="2269"/>
                    <a:pt x="11895" y="2269"/>
                  </a:cubicBezTo>
                  <a:cubicBezTo>
                    <a:pt x="11930" y="2269"/>
                    <a:pt x="11965" y="2271"/>
                    <a:pt x="12000" y="2275"/>
                  </a:cubicBezTo>
                  <a:lnTo>
                    <a:pt x="13223" y="2275"/>
                  </a:lnTo>
                  <a:cubicBezTo>
                    <a:pt x="13257" y="2271"/>
                    <a:pt x="13290" y="2269"/>
                    <a:pt x="13323" y="2269"/>
                  </a:cubicBezTo>
                  <a:close/>
                  <a:moveTo>
                    <a:pt x="18845" y="2269"/>
                  </a:moveTo>
                  <a:cubicBezTo>
                    <a:pt x="19284" y="2269"/>
                    <a:pt x="19654" y="2593"/>
                    <a:pt x="19707" y="3014"/>
                  </a:cubicBezTo>
                  <a:lnTo>
                    <a:pt x="19707" y="4777"/>
                  </a:lnTo>
                  <a:lnTo>
                    <a:pt x="16579" y="4777"/>
                  </a:lnTo>
                  <a:lnTo>
                    <a:pt x="16579" y="3014"/>
                  </a:lnTo>
                  <a:cubicBezTo>
                    <a:pt x="16631" y="2593"/>
                    <a:pt x="17002" y="2269"/>
                    <a:pt x="17418" y="2269"/>
                  </a:cubicBezTo>
                  <a:cubicBezTo>
                    <a:pt x="17451" y="2269"/>
                    <a:pt x="17484" y="2271"/>
                    <a:pt x="17517" y="2275"/>
                  </a:cubicBezTo>
                  <a:lnTo>
                    <a:pt x="18740" y="2275"/>
                  </a:lnTo>
                  <a:cubicBezTo>
                    <a:pt x="18775" y="2271"/>
                    <a:pt x="18811" y="2269"/>
                    <a:pt x="18845" y="2269"/>
                  </a:cubicBezTo>
                  <a:close/>
                  <a:moveTo>
                    <a:pt x="3839" y="0"/>
                  </a:moveTo>
                  <a:lnTo>
                    <a:pt x="0" y="5346"/>
                  </a:lnTo>
                  <a:lnTo>
                    <a:pt x="25224" y="5346"/>
                  </a:lnTo>
                  <a:lnTo>
                    <a:pt x="213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59"/>
            <p:cNvGrpSpPr/>
            <p:nvPr/>
          </p:nvGrpSpPr>
          <p:grpSpPr>
            <a:xfrm>
              <a:off x="3362838" y="3422575"/>
              <a:ext cx="439375" cy="343325"/>
              <a:chOff x="3010550" y="4592550"/>
              <a:chExt cx="439375" cy="343325"/>
            </a:xfrm>
          </p:grpSpPr>
          <p:sp>
            <p:nvSpPr>
              <p:cNvPr id="1151" name="Google Shape;1151;p59"/>
              <p:cNvSpPr/>
              <p:nvPr/>
            </p:nvSpPr>
            <p:spPr>
              <a:xfrm>
                <a:off x="3010550" y="4592550"/>
                <a:ext cx="439375" cy="343325"/>
              </a:xfrm>
              <a:custGeom>
                <a:avLst/>
                <a:gdLst/>
                <a:ahLst/>
                <a:cxnLst/>
                <a:rect l="l" t="t" r="r" b="b"/>
                <a:pathLst>
                  <a:path w="17575" h="13733" extrusionOk="0">
                    <a:moveTo>
                      <a:pt x="8816" y="2443"/>
                    </a:moveTo>
                    <a:cubicBezTo>
                      <a:pt x="9357" y="2443"/>
                      <a:pt x="9783" y="3439"/>
                      <a:pt x="9783" y="4690"/>
                    </a:cubicBezTo>
                    <a:cubicBezTo>
                      <a:pt x="9783" y="5088"/>
                      <a:pt x="9726" y="5486"/>
                      <a:pt x="9613" y="5884"/>
                    </a:cubicBezTo>
                    <a:cubicBezTo>
                      <a:pt x="9584" y="5969"/>
                      <a:pt x="9556" y="6055"/>
                      <a:pt x="9527" y="6140"/>
                    </a:cubicBezTo>
                    <a:cubicBezTo>
                      <a:pt x="9442" y="6396"/>
                      <a:pt x="9300" y="6652"/>
                      <a:pt x="9072" y="6823"/>
                    </a:cubicBezTo>
                    <a:cubicBezTo>
                      <a:pt x="8987" y="6879"/>
                      <a:pt x="8902" y="6908"/>
                      <a:pt x="8816" y="6908"/>
                    </a:cubicBezTo>
                    <a:cubicBezTo>
                      <a:pt x="8731" y="6908"/>
                      <a:pt x="8646" y="6879"/>
                      <a:pt x="8560" y="6823"/>
                    </a:cubicBezTo>
                    <a:cubicBezTo>
                      <a:pt x="8333" y="6652"/>
                      <a:pt x="8191" y="6396"/>
                      <a:pt x="8105" y="6140"/>
                    </a:cubicBezTo>
                    <a:cubicBezTo>
                      <a:pt x="8077" y="6055"/>
                      <a:pt x="8049" y="5969"/>
                      <a:pt x="8020" y="5884"/>
                    </a:cubicBezTo>
                    <a:cubicBezTo>
                      <a:pt x="7906" y="5486"/>
                      <a:pt x="7849" y="5088"/>
                      <a:pt x="7878" y="4690"/>
                    </a:cubicBezTo>
                    <a:cubicBezTo>
                      <a:pt x="7849" y="3439"/>
                      <a:pt x="8276" y="2443"/>
                      <a:pt x="8816" y="2443"/>
                    </a:cubicBezTo>
                    <a:close/>
                    <a:moveTo>
                      <a:pt x="14162" y="9467"/>
                    </a:moveTo>
                    <a:lnTo>
                      <a:pt x="14276" y="9609"/>
                    </a:lnTo>
                    <a:cubicBezTo>
                      <a:pt x="14333" y="9723"/>
                      <a:pt x="14390" y="9865"/>
                      <a:pt x="14390" y="10007"/>
                    </a:cubicBezTo>
                    <a:lnTo>
                      <a:pt x="14447" y="10007"/>
                    </a:lnTo>
                    <a:lnTo>
                      <a:pt x="14162" y="10292"/>
                    </a:lnTo>
                    <a:lnTo>
                      <a:pt x="14162" y="10235"/>
                    </a:lnTo>
                    <a:cubicBezTo>
                      <a:pt x="14020" y="10207"/>
                      <a:pt x="13906" y="10178"/>
                      <a:pt x="13764" y="10093"/>
                    </a:cubicBezTo>
                    <a:lnTo>
                      <a:pt x="13622" y="9979"/>
                    </a:lnTo>
                    <a:lnTo>
                      <a:pt x="13622" y="9467"/>
                    </a:lnTo>
                    <a:close/>
                    <a:moveTo>
                      <a:pt x="12995" y="2774"/>
                    </a:moveTo>
                    <a:cubicBezTo>
                      <a:pt x="13905" y="2774"/>
                      <a:pt x="14859" y="3155"/>
                      <a:pt x="15613" y="3894"/>
                    </a:cubicBezTo>
                    <a:cubicBezTo>
                      <a:pt x="16978" y="5287"/>
                      <a:pt x="17120" y="7363"/>
                      <a:pt x="15897" y="8586"/>
                    </a:cubicBezTo>
                    <a:lnTo>
                      <a:pt x="14532" y="9951"/>
                    </a:lnTo>
                    <a:lnTo>
                      <a:pt x="14532" y="9041"/>
                    </a:lnTo>
                    <a:lnTo>
                      <a:pt x="13622" y="9041"/>
                    </a:lnTo>
                    <a:lnTo>
                      <a:pt x="13622" y="8443"/>
                    </a:lnTo>
                    <a:cubicBezTo>
                      <a:pt x="13935" y="8244"/>
                      <a:pt x="13793" y="7733"/>
                      <a:pt x="13423" y="7733"/>
                    </a:cubicBezTo>
                    <a:cubicBezTo>
                      <a:pt x="13025" y="7733"/>
                      <a:pt x="12883" y="8244"/>
                      <a:pt x="13224" y="8443"/>
                    </a:cubicBezTo>
                    <a:lnTo>
                      <a:pt x="13224" y="9041"/>
                    </a:lnTo>
                    <a:lnTo>
                      <a:pt x="12286" y="9041"/>
                    </a:lnTo>
                    <a:lnTo>
                      <a:pt x="12286" y="10007"/>
                    </a:lnTo>
                    <a:lnTo>
                      <a:pt x="12428" y="10007"/>
                    </a:lnTo>
                    <a:cubicBezTo>
                      <a:pt x="12428" y="9865"/>
                      <a:pt x="12485" y="9723"/>
                      <a:pt x="12570" y="9609"/>
                    </a:cubicBezTo>
                    <a:cubicBezTo>
                      <a:pt x="12598" y="9552"/>
                      <a:pt x="12627" y="9496"/>
                      <a:pt x="12684" y="9439"/>
                    </a:cubicBezTo>
                    <a:lnTo>
                      <a:pt x="13224" y="9439"/>
                    </a:lnTo>
                    <a:lnTo>
                      <a:pt x="13224" y="9979"/>
                    </a:lnTo>
                    <a:lnTo>
                      <a:pt x="13053" y="10093"/>
                    </a:lnTo>
                    <a:cubicBezTo>
                      <a:pt x="12911" y="10178"/>
                      <a:pt x="12797" y="10207"/>
                      <a:pt x="12655" y="10235"/>
                    </a:cubicBezTo>
                    <a:lnTo>
                      <a:pt x="12655" y="10349"/>
                    </a:lnTo>
                    <a:lnTo>
                      <a:pt x="9357" y="10349"/>
                    </a:lnTo>
                    <a:lnTo>
                      <a:pt x="9357" y="9808"/>
                    </a:lnTo>
                    <a:lnTo>
                      <a:pt x="10068" y="9808"/>
                    </a:lnTo>
                    <a:lnTo>
                      <a:pt x="10068" y="9609"/>
                    </a:lnTo>
                    <a:cubicBezTo>
                      <a:pt x="9840" y="9581"/>
                      <a:pt x="9613" y="9496"/>
                      <a:pt x="9414" y="9382"/>
                    </a:cubicBezTo>
                    <a:lnTo>
                      <a:pt x="9158" y="9183"/>
                    </a:lnTo>
                    <a:lnTo>
                      <a:pt x="9158" y="8301"/>
                    </a:lnTo>
                    <a:lnTo>
                      <a:pt x="10039" y="8301"/>
                    </a:lnTo>
                    <a:lnTo>
                      <a:pt x="10238" y="8586"/>
                    </a:lnTo>
                    <a:cubicBezTo>
                      <a:pt x="10352" y="8785"/>
                      <a:pt x="10409" y="9012"/>
                      <a:pt x="10437" y="9240"/>
                    </a:cubicBezTo>
                    <a:lnTo>
                      <a:pt x="10665" y="9240"/>
                    </a:lnTo>
                    <a:lnTo>
                      <a:pt x="10665" y="6709"/>
                    </a:lnTo>
                    <a:lnTo>
                      <a:pt x="10437" y="6709"/>
                    </a:lnTo>
                    <a:cubicBezTo>
                      <a:pt x="10409" y="6936"/>
                      <a:pt x="10323" y="7164"/>
                      <a:pt x="10210" y="7391"/>
                    </a:cubicBezTo>
                    <a:cubicBezTo>
                      <a:pt x="10153" y="7477"/>
                      <a:pt x="10096" y="7562"/>
                      <a:pt x="10039" y="7647"/>
                    </a:cubicBezTo>
                    <a:lnTo>
                      <a:pt x="9158" y="7647"/>
                    </a:lnTo>
                    <a:lnTo>
                      <a:pt x="9158" y="7221"/>
                    </a:lnTo>
                    <a:cubicBezTo>
                      <a:pt x="9442" y="7022"/>
                      <a:pt x="9641" y="6737"/>
                      <a:pt x="9755" y="6396"/>
                    </a:cubicBezTo>
                    <a:cubicBezTo>
                      <a:pt x="9783" y="6311"/>
                      <a:pt x="9812" y="6225"/>
                      <a:pt x="9868" y="6112"/>
                    </a:cubicBezTo>
                    <a:cubicBezTo>
                      <a:pt x="9982" y="5657"/>
                      <a:pt x="10068" y="5173"/>
                      <a:pt x="10068" y="4690"/>
                    </a:cubicBezTo>
                    <a:lnTo>
                      <a:pt x="10068" y="4462"/>
                    </a:lnTo>
                    <a:lnTo>
                      <a:pt x="10921" y="3609"/>
                    </a:lnTo>
                    <a:cubicBezTo>
                      <a:pt x="11482" y="3048"/>
                      <a:pt x="12223" y="2774"/>
                      <a:pt x="12995" y="2774"/>
                    </a:cubicBezTo>
                    <a:close/>
                    <a:moveTo>
                      <a:pt x="4593" y="2777"/>
                    </a:moveTo>
                    <a:cubicBezTo>
                      <a:pt x="5361" y="2777"/>
                      <a:pt x="6097" y="3051"/>
                      <a:pt x="6655" y="3609"/>
                    </a:cubicBezTo>
                    <a:lnTo>
                      <a:pt x="7565" y="4519"/>
                    </a:lnTo>
                    <a:lnTo>
                      <a:pt x="7565" y="4690"/>
                    </a:lnTo>
                    <a:cubicBezTo>
                      <a:pt x="7565" y="5173"/>
                      <a:pt x="7622" y="5657"/>
                      <a:pt x="7764" y="6140"/>
                    </a:cubicBezTo>
                    <a:cubicBezTo>
                      <a:pt x="7793" y="6225"/>
                      <a:pt x="7821" y="6311"/>
                      <a:pt x="7878" y="6396"/>
                    </a:cubicBezTo>
                    <a:cubicBezTo>
                      <a:pt x="7992" y="6737"/>
                      <a:pt x="8191" y="7022"/>
                      <a:pt x="8475" y="7221"/>
                    </a:cubicBezTo>
                    <a:lnTo>
                      <a:pt x="8475" y="7647"/>
                    </a:lnTo>
                    <a:lnTo>
                      <a:pt x="7594" y="7647"/>
                    </a:lnTo>
                    <a:cubicBezTo>
                      <a:pt x="7537" y="7533"/>
                      <a:pt x="7451" y="7448"/>
                      <a:pt x="7394" y="7363"/>
                    </a:cubicBezTo>
                    <a:cubicBezTo>
                      <a:pt x="7281" y="7164"/>
                      <a:pt x="7224" y="6936"/>
                      <a:pt x="7195" y="6709"/>
                    </a:cubicBezTo>
                    <a:lnTo>
                      <a:pt x="6968" y="6709"/>
                    </a:lnTo>
                    <a:lnTo>
                      <a:pt x="6968" y="9240"/>
                    </a:lnTo>
                    <a:lnTo>
                      <a:pt x="7195" y="9240"/>
                    </a:lnTo>
                    <a:cubicBezTo>
                      <a:pt x="7224" y="9012"/>
                      <a:pt x="7281" y="8785"/>
                      <a:pt x="7394" y="8586"/>
                    </a:cubicBezTo>
                    <a:lnTo>
                      <a:pt x="7594" y="8301"/>
                    </a:lnTo>
                    <a:lnTo>
                      <a:pt x="8475" y="8301"/>
                    </a:lnTo>
                    <a:lnTo>
                      <a:pt x="8475" y="9211"/>
                    </a:lnTo>
                    <a:lnTo>
                      <a:pt x="8219" y="9382"/>
                    </a:lnTo>
                    <a:cubicBezTo>
                      <a:pt x="8020" y="9496"/>
                      <a:pt x="7793" y="9581"/>
                      <a:pt x="7537" y="9609"/>
                    </a:cubicBezTo>
                    <a:lnTo>
                      <a:pt x="7537" y="9837"/>
                    </a:lnTo>
                    <a:lnTo>
                      <a:pt x="8248" y="9837"/>
                    </a:lnTo>
                    <a:lnTo>
                      <a:pt x="8248" y="10377"/>
                    </a:lnTo>
                    <a:lnTo>
                      <a:pt x="5006" y="10377"/>
                    </a:lnTo>
                    <a:lnTo>
                      <a:pt x="5006" y="10235"/>
                    </a:lnTo>
                    <a:cubicBezTo>
                      <a:pt x="4864" y="10235"/>
                      <a:pt x="4721" y="10178"/>
                      <a:pt x="4608" y="10121"/>
                    </a:cubicBezTo>
                    <a:lnTo>
                      <a:pt x="4437" y="10007"/>
                    </a:lnTo>
                    <a:lnTo>
                      <a:pt x="4437" y="9467"/>
                    </a:lnTo>
                    <a:lnTo>
                      <a:pt x="4977" y="9467"/>
                    </a:lnTo>
                    <a:lnTo>
                      <a:pt x="5091" y="9609"/>
                    </a:lnTo>
                    <a:cubicBezTo>
                      <a:pt x="5176" y="9723"/>
                      <a:pt x="5205" y="9865"/>
                      <a:pt x="5233" y="10007"/>
                    </a:cubicBezTo>
                    <a:lnTo>
                      <a:pt x="5347" y="10007"/>
                    </a:lnTo>
                    <a:lnTo>
                      <a:pt x="5347" y="9041"/>
                    </a:lnTo>
                    <a:lnTo>
                      <a:pt x="4437" y="9041"/>
                    </a:lnTo>
                    <a:lnTo>
                      <a:pt x="4437" y="8443"/>
                    </a:lnTo>
                    <a:cubicBezTo>
                      <a:pt x="4551" y="8387"/>
                      <a:pt x="4636" y="8244"/>
                      <a:pt x="4608" y="8131"/>
                    </a:cubicBezTo>
                    <a:cubicBezTo>
                      <a:pt x="4608" y="7875"/>
                      <a:pt x="4423" y="7747"/>
                      <a:pt x="4238" y="7747"/>
                    </a:cubicBezTo>
                    <a:cubicBezTo>
                      <a:pt x="4053" y="7747"/>
                      <a:pt x="3868" y="7875"/>
                      <a:pt x="3868" y="8131"/>
                    </a:cubicBezTo>
                    <a:cubicBezTo>
                      <a:pt x="3868" y="8244"/>
                      <a:pt x="3925" y="8387"/>
                      <a:pt x="4039" y="8443"/>
                    </a:cubicBezTo>
                    <a:lnTo>
                      <a:pt x="4039" y="9041"/>
                    </a:lnTo>
                    <a:lnTo>
                      <a:pt x="3129" y="9041"/>
                    </a:lnTo>
                    <a:lnTo>
                      <a:pt x="3129" y="10007"/>
                    </a:lnTo>
                    <a:lnTo>
                      <a:pt x="3243" y="10007"/>
                    </a:lnTo>
                    <a:cubicBezTo>
                      <a:pt x="3271" y="9865"/>
                      <a:pt x="3300" y="9723"/>
                      <a:pt x="3385" y="9609"/>
                    </a:cubicBezTo>
                    <a:lnTo>
                      <a:pt x="3499" y="9439"/>
                    </a:lnTo>
                    <a:lnTo>
                      <a:pt x="4039" y="9439"/>
                    </a:lnTo>
                    <a:lnTo>
                      <a:pt x="4039" y="9979"/>
                    </a:lnTo>
                    <a:lnTo>
                      <a:pt x="3868" y="10093"/>
                    </a:lnTo>
                    <a:cubicBezTo>
                      <a:pt x="3755" y="10178"/>
                      <a:pt x="3612" y="10207"/>
                      <a:pt x="3470" y="10235"/>
                    </a:cubicBezTo>
                    <a:lnTo>
                      <a:pt x="3470" y="10377"/>
                    </a:lnTo>
                    <a:lnTo>
                      <a:pt x="1679" y="8586"/>
                    </a:lnTo>
                    <a:cubicBezTo>
                      <a:pt x="456" y="7363"/>
                      <a:pt x="598" y="5287"/>
                      <a:pt x="1963" y="3922"/>
                    </a:cubicBezTo>
                    <a:cubicBezTo>
                      <a:pt x="2720" y="3165"/>
                      <a:pt x="3679" y="2777"/>
                      <a:pt x="4593" y="2777"/>
                    </a:cubicBezTo>
                    <a:close/>
                    <a:moveTo>
                      <a:pt x="13309" y="11515"/>
                    </a:moveTo>
                    <a:cubicBezTo>
                      <a:pt x="13508" y="11515"/>
                      <a:pt x="13679" y="11685"/>
                      <a:pt x="13679" y="11884"/>
                    </a:cubicBezTo>
                    <a:lnTo>
                      <a:pt x="13651" y="11884"/>
                    </a:lnTo>
                    <a:cubicBezTo>
                      <a:pt x="13651" y="12091"/>
                      <a:pt x="13489" y="12223"/>
                      <a:pt x="13313" y="12223"/>
                    </a:cubicBezTo>
                    <a:cubicBezTo>
                      <a:pt x="13224" y="12223"/>
                      <a:pt x="13130" y="12189"/>
                      <a:pt x="13053" y="12112"/>
                    </a:cubicBezTo>
                    <a:cubicBezTo>
                      <a:pt x="12826" y="11913"/>
                      <a:pt x="12997" y="11515"/>
                      <a:pt x="13309" y="11515"/>
                    </a:cubicBezTo>
                    <a:close/>
                    <a:moveTo>
                      <a:pt x="4266" y="11518"/>
                    </a:moveTo>
                    <a:cubicBezTo>
                      <a:pt x="4443" y="11518"/>
                      <a:pt x="4608" y="11657"/>
                      <a:pt x="4608" y="11884"/>
                    </a:cubicBezTo>
                    <a:cubicBezTo>
                      <a:pt x="4608" y="12083"/>
                      <a:pt x="4437" y="12226"/>
                      <a:pt x="4266" y="12226"/>
                    </a:cubicBezTo>
                    <a:cubicBezTo>
                      <a:pt x="3925" y="12226"/>
                      <a:pt x="3783" y="11856"/>
                      <a:pt x="4011" y="11628"/>
                    </a:cubicBezTo>
                    <a:cubicBezTo>
                      <a:pt x="4086" y="11553"/>
                      <a:pt x="4178" y="11518"/>
                      <a:pt x="4266" y="11518"/>
                    </a:cubicBezTo>
                    <a:close/>
                    <a:moveTo>
                      <a:pt x="7286" y="11524"/>
                    </a:moveTo>
                    <a:cubicBezTo>
                      <a:pt x="7375" y="11524"/>
                      <a:pt x="7464" y="11556"/>
                      <a:pt x="7537" y="11628"/>
                    </a:cubicBezTo>
                    <a:cubicBezTo>
                      <a:pt x="7736" y="11856"/>
                      <a:pt x="7594" y="12226"/>
                      <a:pt x="7281" y="12226"/>
                    </a:cubicBezTo>
                    <a:cubicBezTo>
                      <a:pt x="7082" y="12226"/>
                      <a:pt x="6911" y="12083"/>
                      <a:pt x="6940" y="11884"/>
                    </a:cubicBezTo>
                    <a:lnTo>
                      <a:pt x="6911" y="11884"/>
                    </a:lnTo>
                    <a:cubicBezTo>
                      <a:pt x="6911" y="11671"/>
                      <a:pt x="7096" y="11524"/>
                      <a:pt x="7286" y="11524"/>
                    </a:cubicBezTo>
                    <a:close/>
                    <a:moveTo>
                      <a:pt x="8793" y="11524"/>
                    </a:moveTo>
                    <a:cubicBezTo>
                      <a:pt x="8882" y="11524"/>
                      <a:pt x="8971" y="11556"/>
                      <a:pt x="9044" y="11628"/>
                    </a:cubicBezTo>
                    <a:cubicBezTo>
                      <a:pt x="9271" y="11856"/>
                      <a:pt x="9101" y="12226"/>
                      <a:pt x="8788" y="12226"/>
                    </a:cubicBezTo>
                    <a:cubicBezTo>
                      <a:pt x="8589" y="12226"/>
                      <a:pt x="8447" y="12083"/>
                      <a:pt x="8447" y="11884"/>
                    </a:cubicBezTo>
                    <a:lnTo>
                      <a:pt x="8418" y="11884"/>
                    </a:lnTo>
                    <a:cubicBezTo>
                      <a:pt x="8418" y="11671"/>
                      <a:pt x="8603" y="11524"/>
                      <a:pt x="8793" y="11524"/>
                    </a:cubicBezTo>
                    <a:close/>
                    <a:moveTo>
                      <a:pt x="10307" y="11524"/>
                    </a:moveTo>
                    <a:cubicBezTo>
                      <a:pt x="10392" y="11524"/>
                      <a:pt x="10479" y="11556"/>
                      <a:pt x="10551" y="11628"/>
                    </a:cubicBezTo>
                    <a:cubicBezTo>
                      <a:pt x="10778" y="11856"/>
                      <a:pt x="10608" y="12226"/>
                      <a:pt x="10295" y="12226"/>
                    </a:cubicBezTo>
                    <a:cubicBezTo>
                      <a:pt x="10096" y="12226"/>
                      <a:pt x="9954" y="12083"/>
                      <a:pt x="9954" y="11884"/>
                    </a:cubicBezTo>
                    <a:cubicBezTo>
                      <a:pt x="9954" y="11671"/>
                      <a:pt x="10126" y="11524"/>
                      <a:pt x="10307" y="11524"/>
                    </a:cubicBezTo>
                    <a:close/>
                    <a:moveTo>
                      <a:pt x="11814" y="11524"/>
                    </a:moveTo>
                    <a:cubicBezTo>
                      <a:pt x="11899" y="11524"/>
                      <a:pt x="11986" y="11556"/>
                      <a:pt x="12058" y="11628"/>
                    </a:cubicBezTo>
                    <a:cubicBezTo>
                      <a:pt x="12286" y="11856"/>
                      <a:pt x="12115" y="12226"/>
                      <a:pt x="11802" y="12226"/>
                    </a:cubicBezTo>
                    <a:cubicBezTo>
                      <a:pt x="11603" y="12226"/>
                      <a:pt x="11461" y="12083"/>
                      <a:pt x="11461" y="11884"/>
                    </a:cubicBezTo>
                    <a:cubicBezTo>
                      <a:pt x="11461" y="11671"/>
                      <a:pt x="11633" y="11524"/>
                      <a:pt x="11814" y="11524"/>
                    </a:cubicBezTo>
                    <a:close/>
                    <a:moveTo>
                      <a:pt x="5759" y="11522"/>
                    </a:moveTo>
                    <a:cubicBezTo>
                      <a:pt x="5937" y="11522"/>
                      <a:pt x="6115" y="11643"/>
                      <a:pt x="6115" y="11884"/>
                    </a:cubicBezTo>
                    <a:cubicBezTo>
                      <a:pt x="6115" y="12126"/>
                      <a:pt x="5937" y="12247"/>
                      <a:pt x="5759" y="12247"/>
                    </a:cubicBezTo>
                    <a:cubicBezTo>
                      <a:pt x="5582" y="12247"/>
                      <a:pt x="5404" y="12126"/>
                      <a:pt x="5404" y="11884"/>
                    </a:cubicBezTo>
                    <a:cubicBezTo>
                      <a:pt x="5404" y="11643"/>
                      <a:pt x="5582" y="11522"/>
                      <a:pt x="5759" y="11522"/>
                    </a:cubicBezTo>
                    <a:close/>
                    <a:moveTo>
                      <a:pt x="8987" y="1"/>
                    </a:moveTo>
                    <a:cubicBezTo>
                      <a:pt x="8705" y="1"/>
                      <a:pt x="8299" y="339"/>
                      <a:pt x="8617" y="538"/>
                    </a:cubicBezTo>
                    <a:lnTo>
                      <a:pt x="8617" y="1135"/>
                    </a:lnTo>
                    <a:lnTo>
                      <a:pt x="7707" y="1135"/>
                    </a:lnTo>
                    <a:lnTo>
                      <a:pt x="7707" y="2102"/>
                    </a:lnTo>
                    <a:lnTo>
                      <a:pt x="7821" y="2102"/>
                    </a:lnTo>
                    <a:cubicBezTo>
                      <a:pt x="7849" y="1960"/>
                      <a:pt x="7878" y="1818"/>
                      <a:pt x="7963" y="1704"/>
                    </a:cubicBezTo>
                    <a:lnTo>
                      <a:pt x="8077" y="1533"/>
                    </a:lnTo>
                    <a:lnTo>
                      <a:pt x="8617" y="1533"/>
                    </a:lnTo>
                    <a:lnTo>
                      <a:pt x="8617" y="1903"/>
                    </a:lnTo>
                    <a:lnTo>
                      <a:pt x="8617" y="2074"/>
                    </a:lnTo>
                    <a:cubicBezTo>
                      <a:pt x="8105" y="2244"/>
                      <a:pt x="7707" y="3069"/>
                      <a:pt x="7594" y="4093"/>
                    </a:cubicBezTo>
                    <a:lnTo>
                      <a:pt x="6740" y="3240"/>
                    </a:lnTo>
                    <a:cubicBezTo>
                      <a:pt x="6142" y="2642"/>
                      <a:pt x="5337" y="2347"/>
                      <a:pt x="4496" y="2347"/>
                    </a:cubicBezTo>
                    <a:cubicBezTo>
                      <a:pt x="3499" y="2347"/>
                      <a:pt x="2453" y="2763"/>
                      <a:pt x="1650" y="3581"/>
                    </a:cubicBezTo>
                    <a:cubicBezTo>
                      <a:pt x="143" y="5059"/>
                      <a:pt x="1" y="7363"/>
                      <a:pt x="1309" y="8671"/>
                    </a:cubicBezTo>
                    <a:lnTo>
                      <a:pt x="3044" y="10377"/>
                    </a:lnTo>
                    <a:lnTo>
                      <a:pt x="3044" y="12709"/>
                    </a:lnTo>
                    <a:cubicBezTo>
                      <a:pt x="3044" y="12709"/>
                      <a:pt x="5120" y="13733"/>
                      <a:pt x="8788" y="13733"/>
                    </a:cubicBezTo>
                    <a:cubicBezTo>
                      <a:pt x="12428" y="13733"/>
                      <a:pt x="14532" y="12709"/>
                      <a:pt x="14532" y="12709"/>
                    </a:cubicBezTo>
                    <a:lnTo>
                      <a:pt x="14532" y="10377"/>
                    </a:lnTo>
                    <a:lnTo>
                      <a:pt x="16267" y="8671"/>
                    </a:lnTo>
                    <a:cubicBezTo>
                      <a:pt x="17575" y="7363"/>
                      <a:pt x="17433" y="5088"/>
                      <a:pt x="15926" y="3581"/>
                    </a:cubicBezTo>
                    <a:cubicBezTo>
                      <a:pt x="15123" y="2763"/>
                      <a:pt x="14077" y="2347"/>
                      <a:pt x="13079" y="2347"/>
                    </a:cubicBezTo>
                    <a:cubicBezTo>
                      <a:pt x="12239" y="2347"/>
                      <a:pt x="11433" y="2642"/>
                      <a:pt x="10835" y="3240"/>
                    </a:cubicBezTo>
                    <a:lnTo>
                      <a:pt x="10039" y="4064"/>
                    </a:lnTo>
                    <a:cubicBezTo>
                      <a:pt x="9897" y="3040"/>
                      <a:pt x="9499" y="2244"/>
                      <a:pt x="9015" y="2074"/>
                    </a:cubicBezTo>
                    <a:lnTo>
                      <a:pt x="9015" y="1533"/>
                    </a:lnTo>
                    <a:lnTo>
                      <a:pt x="9556" y="1533"/>
                    </a:lnTo>
                    <a:lnTo>
                      <a:pt x="9669" y="1704"/>
                    </a:lnTo>
                    <a:cubicBezTo>
                      <a:pt x="9726" y="1818"/>
                      <a:pt x="9783" y="1960"/>
                      <a:pt x="9812" y="2102"/>
                    </a:cubicBezTo>
                    <a:lnTo>
                      <a:pt x="9954" y="2102"/>
                    </a:lnTo>
                    <a:lnTo>
                      <a:pt x="9954" y="1135"/>
                    </a:lnTo>
                    <a:lnTo>
                      <a:pt x="9015" y="1135"/>
                    </a:lnTo>
                    <a:lnTo>
                      <a:pt x="9015" y="538"/>
                    </a:lnTo>
                    <a:cubicBezTo>
                      <a:pt x="9129" y="453"/>
                      <a:pt x="9214" y="339"/>
                      <a:pt x="9214" y="225"/>
                    </a:cubicBezTo>
                    <a:cubicBezTo>
                      <a:pt x="9206" y="63"/>
                      <a:pt x="9108" y="1"/>
                      <a:pt x="8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9"/>
              <p:cNvSpPr/>
              <p:nvPr/>
            </p:nvSpPr>
            <p:spPr>
              <a:xfrm>
                <a:off x="3221000" y="4668100"/>
                <a:ext cx="22050" cy="18950"/>
              </a:xfrm>
              <a:custGeom>
                <a:avLst/>
                <a:gdLst/>
                <a:ahLst/>
                <a:cxnLst/>
                <a:rect l="l" t="t" r="r" b="b"/>
                <a:pathLst>
                  <a:path w="882" h="758" extrusionOk="0">
                    <a:moveTo>
                      <a:pt x="407" y="0"/>
                    </a:moveTo>
                    <a:cubicBezTo>
                      <a:pt x="216" y="0"/>
                      <a:pt x="29" y="154"/>
                      <a:pt x="29" y="388"/>
                    </a:cubicBezTo>
                    <a:cubicBezTo>
                      <a:pt x="0" y="587"/>
                      <a:pt x="199" y="758"/>
                      <a:pt x="398" y="758"/>
                    </a:cubicBezTo>
                    <a:cubicBezTo>
                      <a:pt x="740" y="758"/>
                      <a:pt x="882" y="360"/>
                      <a:pt x="654" y="104"/>
                    </a:cubicBezTo>
                    <a:cubicBezTo>
                      <a:pt x="583" y="32"/>
                      <a:pt x="495"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3221225" y="4700075"/>
                <a:ext cx="22550" cy="18975"/>
              </a:xfrm>
              <a:custGeom>
                <a:avLst/>
                <a:gdLst/>
                <a:ahLst/>
                <a:cxnLst/>
                <a:rect l="l" t="t" r="r" b="b"/>
                <a:pathLst>
                  <a:path w="902" h="759" extrusionOk="0">
                    <a:moveTo>
                      <a:pt x="392" y="1"/>
                    </a:moveTo>
                    <a:cubicBezTo>
                      <a:pt x="195" y="1"/>
                      <a:pt x="0" y="155"/>
                      <a:pt x="20" y="389"/>
                    </a:cubicBezTo>
                    <a:cubicBezTo>
                      <a:pt x="20" y="588"/>
                      <a:pt x="190" y="758"/>
                      <a:pt x="389" y="758"/>
                    </a:cubicBezTo>
                    <a:cubicBezTo>
                      <a:pt x="731" y="758"/>
                      <a:pt x="901" y="332"/>
                      <a:pt x="645" y="104"/>
                    </a:cubicBezTo>
                    <a:cubicBezTo>
                      <a:pt x="574" y="33"/>
                      <a:pt x="483" y="1"/>
                      <a:pt x="3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9"/>
              <p:cNvSpPr/>
              <p:nvPr/>
            </p:nvSpPr>
            <p:spPr>
              <a:xfrm>
                <a:off x="3221000" y="4731825"/>
                <a:ext cx="22775" cy="18950"/>
              </a:xfrm>
              <a:custGeom>
                <a:avLst/>
                <a:gdLst/>
                <a:ahLst/>
                <a:cxnLst/>
                <a:rect l="l" t="t" r="r" b="b"/>
                <a:pathLst>
                  <a:path w="911" h="758" extrusionOk="0">
                    <a:moveTo>
                      <a:pt x="398" y="0"/>
                    </a:moveTo>
                    <a:cubicBezTo>
                      <a:pt x="199" y="0"/>
                      <a:pt x="0" y="171"/>
                      <a:pt x="29" y="370"/>
                    </a:cubicBezTo>
                    <a:cubicBezTo>
                      <a:pt x="9" y="604"/>
                      <a:pt x="204" y="758"/>
                      <a:pt x="401" y="758"/>
                    </a:cubicBezTo>
                    <a:cubicBezTo>
                      <a:pt x="492" y="758"/>
                      <a:pt x="583" y="726"/>
                      <a:pt x="654" y="654"/>
                    </a:cubicBezTo>
                    <a:cubicBezTo>
                      <a:pt x="910" y="427"/>
                      <a:pt x="740"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5" name="Google Shape;1155;p59"/>
          <p:cNvSpPr/>
          <p:nvPr/>
        </p:nvSpPr>
        <p:spPr>
          <a:xfrm>
            <a:off x="4233695" y="3125190"/>
            <a:ext cx="243300" cy="243300"/>
          </a:xfrm>
          <a:prstGeom prst="roundRect">
            <a:avLst>
              <a:gd name="adj" fmla="val 1214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Oxygen"/>
                <a:ea typeface="Oxygen"/>
                <a:cs typeface="Oxygen"/>
                <a:sym typeface="Oxygen"/>
              </a:rPr>
              <a:t>6</a:t>
            </a:r>
            <a:endParaRPr sz="1600">
              <a:solidFill>
                <a:schemeClr val="lt1"/>
              </a:solidFill>
            </a:endParaRPr>
          </a:p>
        </p:txBody>
      </p:sp>
      <p:sp>
        <p:nvSpPr>
          <p:cNvPr id="1156" name="Google Shape;1156;p59"/>
          <p:cNvSpPr/>
          <p:nvPr/>
        </p:nvSpPr>
        <p:spPr>
          <a:xfrm>
            <a:off x="3593643" y="2413610"/>
            <a:ext cx="243300" cy="243300"/>
          </a:xfrm>
          <a:prstGeom prst="roundRect">
            <a:avLst>
              <a:gd name="adj" fmla="val 1214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Oxygen"/>
                <a:ea typeface="Oxygen"/>
                <a:cs typeface="Oxygen"/>
                <a:sym typeface="Oxygen"/>
              </a:rPr>
              <a:t>5</a:t>
            </a:r>
            <a:endParaRPr sz="1600">
              <a:solidFill>
                <a:schemeClr val="lt1"/>
              </a:solidFill>
            </a:endParaRPr>
          </a:p>
        </p:txBody>
      </p:sp>
      <p:sp>
        <p:nvSpPr>
          <p:cNvPr id="1157" name="Google Shape;1157;p59"/>
          <p:cNvSpPr/>
          <p:nvPr/>
        </p:nvSpPr>
        <p:spPr>
          <a:xfrm>
            <a:off x="2988822" y="1996828"/>
            <a:ext cx="243300" cy="243300"/>
          </a:xfrm>
          <a:prstGeom prst="roundRect">
            <a:avLst>
              <a:gd name="adj" fmla="val 1214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Oxygen"/>
                <a:ea typeface="Oxygen"/>
                <a:cs typeface="Oxygen"/>
                <a:sym typeface="Oxygen"/>
              </a:rPr>
              <a:t>4</a:t>
            </a:r>
            <a:endParaRPr sz="1600">
              <a:solidFill>
                <a:schemeClr val="lt1"/>
              </a:solidFill>
            </a:endParaRPr>
          </a:p>
        </p:txBody>
      </p:sp>
      <p:sp>
        <p:nvSpPr>
          <p:cNvPr id="1158" name="Google Shape;1158;p59"/>
          <p:cNvSpPr/>
          <p:nvPr/>
        </p:nvSpPr>
        <p:spPr>
          <a:xfrm>
            <a:off x="2130291" y="2727985"/>
            <a:ext cx="243300" cy="243300"/>
          </a:xfrm>
          <a:prstGeom prst="roundRect">
            <a:avLst>
              <a:gd name="adj" fmla="val 1214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Oxygen"/>
                <a:ea typeface="Oxygen"/>
                <a:cs typeface="Oxygen"/>
                <a:sym typeface="Oxygen"/>
              </a:rPr>
              <a:t>3</a:t>
            </a:r>
            <a:endParaRPr sz="1600">
              <a:solidFill>
                <a:schemeClr val="lt1"/>
              </a:solidFill>
            </a:endParaRPr>
          </a:p>
        </p:txBody>
      </p:sp>
      <p:sp>
        <p:nvSpPr>
          <p:cNvPr id="1159" name="Google Shape;1159;p59"/>
          <p:cNvSpPr/>
          <p:nvPr/>
        </p:nvSpPr>
        <p:spPr>
          <a:xfrm>
            <a:off x="1583256" y="2404564"/>
            <a:ext cx="243300" cy="243300"/>
          </a:xfrm>
          <a:prstGeom prst="roundRect">
            <a:avLst>
              <a:gd name="adj" fmla="val 1214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Oxygen"/>
                <a:ea typeface="Oxygen"/>
                <a:cs typeface="Oxygen"/>
                <a:sym typeface="Oxygen"/>
              </a:rPr>
              <a:t>2</a:t>
            </a:r>
            <a:endParaRPr sz="1600">
              <a:solidFill>
                <a:schemeClr val="lt1"/>
              </a:solidFill>
            </a:endParaRPr>
          </a:p>
        </p:txBody>
      </p:sp>
      <p:sp>
        <p:nvSpPr>
          <p:cNvPr id="1160" name="Google Shape;1160;p59"/>
          <p:cNvSpPr/>
          <p:nvPr/>
        </p:nvSpPr>
        <p:spPr>
          <a:xfrm>
            <a:off x="926974" y="2627091"/>
            <a:ext cx="243300" cy="243300"/>
          </a:xfrm>
          <a:prstGeom prst="roundRect">
            <a:avLst>
              <a:gd name="adj" fmla="val 1214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Oxygen"/>
                <a:ea typeface="Oxygen"/>
                <a:cs typeface="Oxygen"/>
                <a:sym typeface="Oxygen"/>
              </a:rPr>
              <a:t>1</a:t>
            </a:r>
            <a:endParaRPr sz="1600">
              <a:solidFill>
                <a:schemeClr val="lt1"/>
              </a:solidFill>
            </a:endParaRPr>
          </a:p>
        </p:txBody>
      </p:sp>
      <p:sp>
        <p:nvSpPr>
          <p:cNvPr id="1161" name="Google Shape;1161;p59"/>
          <p:cNvSpPr/>
          <p:nvPr/>
        </p:nvSpPr>
        <p:spPr>
          <a:xfrm>
            <a:off x="4949625" y="1660003"/>
            <a:ext cx="467100" cy="387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lt1"/>
                </a:solidFill>
                <a:latin typeface="Oxygen"/>
                <a:ea typeface="Oxygen"/>
                <a:cs typeface="Oxygen"/>
                <a:sym typeface="Oxygen"/>
              </a:rPr>
              <a:t>1</a:t>
            </a:r>
            <a:endParaRPr sz="1900" b="1">
              <a:solidFill>
                <a:schemeClr val="lt1"/>
              </a:solidFill>
              <a:latin typeface="Oxygen"/>
              <a:ea typeface="Oxygen"/>
              <a:cs typeface="Oxygen"/>
              <a:sym typeface="Oxygen"/>
            </a:endParaRPr>
          </a:p>
        </p:txBody>
      </p:sp>
      <p:sp>
        <p:nvSpPr>
          <p:cNvPr id="1162" name="Google Shape;1162;p59"/>
          <p:cNvSpPr/>
          <p:nvPr/>
        </p:nvSpPr>
        <p:spPr>
          <a:xfrm>
            <a:off x="5551701" y="1652600"/>
            <a:ext cx="2879100" cy="387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Place the text here</a:t>
            </a:r>
            <a:endParaRPr sz="1600">
              <a:solidFill>
                <a:schemeClr val="dk2"/>
              </a:solidFill>
              <a:latin typeface="Antic Slab"/>
              <a:ea typeface="Antic Slab"/>
              <a:cs typeface="Antic Slab"/>
              <a:sym typeface="Antic Slab"/>
            </a:endParaRPr>
          </a:p>
        </p:txBody>
      </p:sp>
      <p:grpSp>
        <p:nvGrpSpPr>
          <p:cNvPr id="1163" name="Google Shape;1163;p59"/>
          <p:cNvGrpSpPr/>
          <p:nvPr/>
        </p:nvGrpSpPr>
        <p:grpSpPr>
          <a:xfrm>
            <a:off x="2023826" y="3073563"/>
            <a:ext cx="432279" cy="579330"/>
            <a:chOff x="3814850" y="3365125"/>
            <a:chExt cx="818400" cy="1096800"/>
          </a:xfrm>
        </p:grpSpPr>
        <p:sp>
          <p:nvSpPr>
            <p:cNvPr id="1164" name="Google Shape;1164;p59"/>
            <p:cNvSpPr/>
            <p:nvPr/>
          </p:nvSpPr>
          <p:spPr>
            <a:xfrm>
              <a:off x="3814850" y="3365125"/>
              <a:ext cx="818400" cy="818400"/>
            </a:xfrm>
            <a:prstGeom prst="ellipse">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9"/>
            <p:cNvGrpSpPr/>
            <p:nvPr/>
          </p:nvGrpSpPr>
          <p:grpSpPr>
            <a:xfrm>
              <a:off x="3827150" y="3774325"/>
              <a:ext cx="793800" cy="687600"/>
              <a:chOff x="5807100" y="3781575"/>
              <a:chExt cx="793800" cy="687600"/>
            </a:xfrm>
          </p:grpSpPr>
          <p:cxnSp>
            <p:nvCxnSpPr>
              <p:cNvPr id="1166" name="Google Shape;1166;p59"/>
              <p:cNvCxnSpPr/>
              <p:nvPr/>
            </p:nvCxnSpPr>
            <p:spPr>
              <a:xfrm flipH="1">
                <a:off x="5807100" y="3781575"/>
                <a:ext cx="396900" cy="687600"/>
              </a:xfrm>
              <a:prstGeom prst="straightConnector1">
                <a:avLst/>
              </a:prstGeom>
              <a:noFill/>
              <a:ln w="28575" cap="flat" cmpd="sng">
                <a:solidFill>
                  <a:schemeClr val="accent6"/>
                </a:solidFill>
                <a:prstDash val="solid"/>
                <a:round/>
                <a:headEnd type="none" w="med" len="med"/>
                <a:tailEnd type="none" w="med" len="med"/>
              </a:ln>
            </p:spPr>
          </p:cxnSp>
          <p:cxnSp>
            <p:nvCxnSpPr>
              <p:cNvPr id="1167" name="Google Shape;1167;p59"/>
              <p:cNvCxnSpPr/>
              <p:nvPr/>
            </p:nvCxnSpPr>
            <p:spPr>
              <a:xfrm>
                <a:off x="6204000" y="3781575"/>
                <a:ext cx="396900" cy="687600"/>
              </a:xfrm>
              <a:prstGeom prst="straightConnector1">
                <a:avLst/>
              </a:prstGeom>
              <a:noFill/>
              <a:ln w="28575" cap="flat" cmpd="sng">
                <a:solidFill>
                  <a:schemeClr val="accent6"/>
                </a:solidFill>
                <a:prstDash val="solid"/>
                <a:round/>
                <a:headEnd type="none" w="med" len="med"/>
                <a:tailEnd type="none" w="med" len="med"/>
              </a:ln>
            </p:spPr>
          </p:cxnSp>
        </p:grpSp>
        <p:cxnSp>
          <p:nvCxnSpPr>
            <p:cNvPr id="1168" name="Google Shape;1168;p59"/>
            <p:cNvCxnSpPr>
              <a:stCxn id="1164" idx="1"/>
              <a:endCxn id="1164" idx="5"/>
            </p:cNvCxnSpPr>
            <p:nvPr/>
          </p:nvCxnSpPr>
          <p:spPr>
            <a:xfrm>
              <a:off x="3934702" y="3484977"/>
              <a:ext cx="578700" cy="578700"/>
            </a:xfrm>
            <a:prstGeom prst="straightConnector1">
              <a:avLst/>
            </a:prstGeom>
            <a:noFill/>
            <a:ln w="9525" cap="flat" cmpd="sng">
              <a:solidFill>
                <a:schemeClr val="accent6"/>
              </a:solidFill>
              <a:prstDash val="solid"/>
              <a:round/>
              <a:headEnd type="none" w="med" len="med"/>
              <a:tailEnd type="none" w="med" len="med"/>
            </a:ln>
          </p:spPr>
        </p:cxnSp>
        <p:cxnSp>
          <p:nvCxnSpPr>
            <p:cNvPr id="1169" name="Google Shape;1169;p59"/>
            <p:cNvCxnSpPr>
              <a:stCxn id="1164" idx="7"/>
              <a:endCxn id="1164" idx="3"/>
            </p:cNvCxnSpPr>
            <p:nvPr/>
          </p:nvCxnSpPr>
          <p:spPr>
            <a:xfrm flipH="1">
              <a:off x="3934698" y="3484977"/>
              <a:ext cx="578700" cy="578700"/>
            </a:xfrm>
            <a:prstGeom prst="straightConnector1">
              <a:avLst/>
            </a:prstGeom>
            <a:noFill/>
            <a:ln w="9525" cap="flat" cmpd="sng">
              <a:solidFill>
                <a:schemeClr val="accent6"/>
              </a:solidFill>
              <a:prstDash val="solid"/>
              <a:round/>
              <a:headEnd type="none" w="med" len="med"/>
              <a:tailEnd type="none" w="med" len="med"/>
            </a:ln>
          </p:spPr>
        </p:cxnSp>
        <p:cxnSp>
          <p:nvCxnSpPr>
            <p:cNvPr id="1170" name="Google Shape;1170;p59"/>
            <p:cNvCxnSpPr>
              <a:stCxn id="1164" idx="0"/>
              <a:endCxn id="1164" idx="4"/>
            </p:cNvCxnSpPr>
            <p:nvPr/>
          </p:nvCxnSpPr>
          <p:spPr>
            <a:xfrm>
              <a:off x="4224050" y="3365125"/>
              <a:ext cx="0" cy="818400"/>
            </a:xfrm>
            <a:prstGeom prst="straightConnector1">
              <a:avLst/>
            </a:prstGeom>
            <a:noFill/>
            <a:ln w="9525" cap="flat" cmpd="sng">
              <a:solidFill>
                <a:schemeClr val="accent6"/>
              </a:solidFill>
              <a:prstDash val="solid"/>
              <a:round/>
              <a:headEnd type="none" w="med" len="med"/>
              <a:tailEnd type="none" w="med" len="med"/>
            </a:ln>
          </p:spPr>
        </p:cxnSp>
        <p:cxnSp>
          <p:nvCxnSpPr>
            <p:cNvPr id="1171" name="Google Shape;1171;p59"/>
            <p:cNvCxnSpPr>
              <a:stCxn id="1164" idx="6"/>
              <a:endCxn id="1164" idx="2"/>
            </p:cNvCxnSpPr>
            <p:nvPr/>
          </p:nvCxnSpPr>
          <p:spPr>
            <a:xfrm rot="10800000">
              <a:off x="3814850" y="3774325"/>
              <a:ext cx="818400" cy="0"/>
            </a:xfrm>
            <a:prstGeom prst="straightConnector1">
              <a:avLst/>
            </a:prstGeom>
            <a:noFill/>
            <a:ln w="9525" cap="flat" cmpd="sng">
              <a:solidFill>
                <a:schemeClr val="accent6"/>
              </a:solidFill>
              <a:prstDash val="solid"/>
              <a:round/>
              <a:headEnd type="none" w="med" len="med"/>
              <a:tailEnd type="none" w="med" len="med"/>
            </a:ln>
          </p:spPr>
        </p:cxnSp>
      </p:grpSp>
      <p:sp>
        <p:nvSpPr>
          <p:cNvPr id="1172" name="Google Shape;1172;p59"/>
          <p:cNvSpPr/>
          <p:nvPr/>
        </p:nvSpPr>
        <p:spPr>
          <a:xfrm>
            <a:off x="4949625" y="2119694"/>
            <a:ext cx="467100" cy="387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lt1"/>
                </a:solidFill>
                <a:latin typeface="Oxygen"/>
                <a:ea typeface="Oxygen"/>
                <a:cs typeface="Oxygen"/>
                <a:sym typeface="Oxygen"/>
              </a:rPr>
              <a:t>2</a:t>
            </a:r>
            <a:endParaRPr sz="1900" b="1">
              <a:solidFill>
                <a:schemeClr val="lt1"/>
              </a:solidFill>
              <a:latin typeface="Oxygen"/>
              <a:ea typeface="Oxygen"/>
              <a:cs typeface="Oxygen"/>
              <a:sym typeface="Oxygen"/>
            </a:endParaRPr>
          </a:p>
        </p:txBody>
      </p:sp>
      <p:sp>
        <p:nvSpPr>
          <p:cNvPr id="1173" name="Google Shape;1173;p59"/>
          <p:cNvSpPr/>
          <p:nvPr/>
        </p:nvSpPr>
        <p:spPr>
          <a:xfrm>
            <a:off x="5551701" y="2112290"/>
            <a:ext cx="2879100" cy="387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Place the text here</a:t>
            </a:r>
            <a:endParaRPr sz="1600">
              <a:solidFill>
                <a:schemeClr val="dk2"/>
              </a:solidFill>
              <a:latin typeface="Antic Slab"/>
              <a:ea typeface="Antic Slab"/>
              <a:cs typeface="Antic Slab"/>
              <a:sym typeface="Antic Slab"/>
            </a:endParaRPr>
          </a:p>
        </p:txBody>
      </p:sp>
      <p:sp>
        <p:nvSpPr>
          <p:cNvPr id="1174" name="Google Shape;1174;p59"/>
          <p:cNvSpPr/>
          <p:nvPr/>
        </p:nvSpPr>
        <p:spPr>
          <a:xfrm>
            <a:off x="4949625" y="2579385"/>
            <a:ext cx="467100" cy="387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lt1"/>
                </a:solidFill>
                <a:latin typeface="Oxygen"/>
                <a:ea typeface="Oxygen"/>
                <a:cs typeface="Oxygen"/>
                <a:sym typeface="Oxygen"/>
              </a:rPr>
              <a:t>3</a:t>
            </a:r>
            <a:endParaRPr sz="1900" b="1">
              <a:solidFill>
                <a:schemeClr val="lt1"/>
              </a:solidFill>
              <a:latin typeface="Oxygen"/>
              <a:ea typeface="Oxygen"/>
              <a:cs typeface="Oxygen"/>
              <a:sym typeface="Oxygen"/>
            </a:endParaRPr>
          </a:p>
        </p:txBody>
      </p:sp>
      <p:sp>
        <p:nvSpPr>
          <p:cNvPr id="1175" name="Google Shape;1175;p59"/>
          <p:cNvSpPr/>
          <p:nvPr/>
        </p:nvSpPr>
        <p:spPr>
          <a:xfrm>
            <a:off x="5551701" y="2571981"/>
            <a:ext cx="2879100" cy="387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Place the text here</a:t>
            </a:r>
            <a:endParaRPr sz="1600">
              <a:solidFill>
                <a:schemeClr val="dk2"/>
              </a:solidFill>
              <a:latin typeface="Antic Slab"/>
              <a:ea typeface="Antic Slab"/>
              <a:cs typeface="Antic Slab"/>
              <a:sym typeface="Antic Slab"/>
            </a:endParaRPr>
          </a:p>
        </p:txBody>
      </p:sp>
      <p:sp>
        <p:nvSpPr>
          <p:cNvPr id="1176" name="Google Shape;1176;p59"/>
          <p:cNvSpPr/>
          <p:nvPr/>
        </p:nvSpPr>
        <p:spPr>
          <a:xfrm>
            <a:off x="4949625" y="3039076"/>
            <a:ext cx="467100" cy="387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lt1"/>
                </a:solidFill>
                <a:latin typeface="Oxygen"/>
                <a:ea typeface="Oxygen"/>
                <a:cs typeface="Oxygen"/>
                <a:sym typeface="Oxygen"/>
              </a:rPr>
              <a:t>4</a:t>
            </a:r>
            <a:endParaRPr sz="1900" b="1">
              <a:solidFill>
                <a:schemeClr val="lt1"/>
              </a:solidFill>
              <a:latin typeface="Oxygen"/>
              <a:ea typeface="Oxygen"/>
              <a:cs typeface="Oxygen"/>
              <a:sym typeface="Oxygen"/>
            </a:endParaRPr>
          </a:p>
        </p:txBody>
      </p:sp>
      <p:sp>
        <p:nvSpPr>
          <p:cNvPr id="1177" name="Google Shape;1177;p59"/>
          <p:cNvSpPr/>
          <p:nvPr/>
        </p:nvSpPr>
        <p:spPr>
          <a:xfrm>
            <a:off x="5551701" y="3031672"/>
            <a:ext cx="2879100" cy="387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Place the text here</a:t>
            </a:r>
            <a:endParaRPr sz="1600">
              <a:solidFill>
                <a:schemeClr val="dk2"/>
              </a:solidFill>
              <a:latin typeface="Antic Slab"/>
              <a:ea typeface="Antic Slab"/>
              <a:cs typeface="Antic Slab"/>
              <a:sym typeface="Antic Slab"/>
            </a:endParaRPr>
          </a:p>
        </p:txBody>
      </p:sp>
      <p:sp>
        <p:nvSpPr>
          <p:cNvPr id="1178" name="Google Shape;1178;p59"/>
          <p:cNvSpPr/>
          <p:nvPr/>
        </p:nvSpPr>
        <p:spPr>
          <a:xfrm>
            <a:off x="4949625" y="3498766"/>
            <a:ext cx="467100" cy="387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lt1"/>
                </a:solidFill>
                <a:latin typeface="Oxygen"/>
                <a:ea typeface="Oxygen"/>
                <a:cs typeface="Oxygen"/>
                <a:sym typeface="Oxygen"/>
              </a:rPr>
              <a:t>5</a:t>
            </a:r>
            <a:endParaRPr sz="1900" b="1">
              <a:solidFill>
                <a:schemeClr val="lt1"/>
              </a:solidFill>
              <a:latin typeface="Oxygen"/>
              <a:ea typeface="Oxygen"/>
              <a:cs typeface="Oxygen"/>
              <a:sym typeface="Oxygen"/>
            </a:endParaRPr>
          </a:p>
        </p:txBody>
      </p:sp>
      <p:sp>
        <p:nvSpPr>
          <p:cNvPr id="1179" name="Google Shape;1179;p59"/>
          <p:cNvSpPr/>
          <p:nvPr/>
        </p:nvSpPr>
        <p:spPr>
          <a:xfrm>
            <a:off x="5551701" y="3491362"/>
            <a:ext cx="2879100" cy="387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Place the text here</a:t>
            </a:r>
            <a:endParaRPr sz="1600">
              <a:solidFill>
                <a:schemeClr val="dk2"/>
              </a:solidFill>
              <a:latin typeface="Antic Slab"/>
              <a:ea typeface="Antic Slab"/>
              <a:cs typeface="Antic Slab"/>
              <a:sym typeface="Antic Slab"/>
            </a:endParaRPr>
          </a:p>
        </p:txBody>
      </p:sp>
      <p:sp>
        <p:nvSpPr>
          <p:cNvPr id="1180" name="Google Shape;1180;p59"/>
          <p:cNvSpPr/>
          <p:nvPr/>
        </p:nvSpPr>
        <p:spPr>
          <a:xfrm>
            <a:off x="4949625" y="3958457"/>
            <a:ext cx="467100" cy="387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lt1"/>
                </a:solidFill>
                <a:latin typeface="Oxygen"/>
                <a:ea typeface="Oxygen"/>
                <a:cs typeface="Oxygen"/>
                <a:sym typeface="Oxygen"/>
              </a:rPr>
              <a:t>6</a:t>
            </a:r>
            <a:endParaRPr sz="1900" b="1">
              <a:solidFill>
                <a:schemeClr val="lt1"/>
              </a:solidFill>
              <a:latin typeface="Oxygen"/>
              <a:ea typeface="Oxygen"/>
              <a:cs typeface="Oxygen"/>
              <a:sym typeface="Oxygen"/>
            </a:endParaRPr>
          </a:p>
        </p:txBody>
      </p:sp>
      <p:sp>
        <p:nvSpPr>
          <p:cNvPr id="1181" name="Google Shape;1181;p59"/>
          <p:cNvSpPr/>
          <p:nvPr/>
        </p:nvSpPr>
        <p:spPr>
          <a:xfrm>
            <a:off x="5551701" y="3951052"/>
            <a:ext cx="2879100" cy="387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Place the text here</a:t>
            </a:r>
            <a:endParaRPr sz="1600">
              <a:solidFill>
                <a:schemeClr val="dk2"/>
              </a:solidFill>
              <a:latin typeface="Antic Slab"/>
              <a:ea typeface="Antic Slab"/>
              <a:cs typeface="Antic Slab"/>
              <a:sym typeface="Antic Slab"/>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60"/>
          <p:cNvSpPr/>
          <p:nvPr/>
        </p:nvSpPr>
        <p:spPr>
          <a:xfrm>
            <a:off x="720000" y="2379400"/>
            <a:ext cx="7704000" cy="17712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graphicFrame>
        <p:nvGraphicFramePr>
          <p:cNvPr id="1187" name="Google Shape;1187;p60"/>
          <p:cNvGraphicFramePr/>
          <p:nvPr/>
        </p:nvGraphicFramePr>
        <p:xfrm>
          <a:off x="720000" y="2533650"/>
          <a:ext cx="3000000" cy="3000000"/>
        </p:xfrm>
        <a:graphic>
          <a:graphicData uri="http://schemas.openxmlformats.org/drawingml/2006/table">
            <a:tbl>
              <a:tblPr>
                <a:noFill/>
                <a:tableStyleId>{46399443-4FFC-4700-B456-824F4ADC065B}</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2000" b="1">
                          <a:solidFill>
                            <a:schemeClr val="lt2"/>
                          </a:solidFill>
                          <a:latin typeface="Oxygen"/>
                          <a:ea typeface="Oxygen"/>
                          <a:cs typeface="Oxygen"/>
                          <a:sym typeface="Oxygen"/>
                        </a:rPr>
                        <a:t>MERCURY</a:t>
                      </a:r>
                      <a:endParaRPr sz="2000" b="1">
                        <a:solidFill>
                          <a:schemeClr val="lt2"/>
                        </a:solidFill>
                        <a:latin typeface="Oxygen"/>
                        <a:ea typeface="Oxygen"/>
                        <a:cs typeface="Oxygen"/>
                        <a:sym typeface="Oxygen"/>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0.06</a:t>
                      </a:r>
                      <a:endParaRPr sz="1600">
                        <a:solidFill>
                          <a:schemeClr val="dk2"/>
                        </a:solidFill>
                        <a:latin typeface="Antic Slab"/>
                        <a:ea typeface="Antic Slab"/>
                        <a:cs typeface="Antic Slab"/>
                        <a:sym typeface="Antic Slab"/>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0.38</a:t>
                      </a:r>
                      <a:endParaRPr sz="1600">
                        <a:solidFill>
                          <a:schemeClr val="dk2"/>
                        </a:solidFill>
                        <a:latin typeface="Antic Slab"/>
                        <a:ea typeface="Antic Slab"/>
                        <a:cs typeface="Antic Slab"/>
                        <a:sym typeface="Antic Slab"/>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0.38</a:t>
                      </a:r>
                      <a:endParaRPr sz="1600">
                        <a:solidFill>
                          <a:schemeClr val="dk2"/>
                        </a:solidFill>
                        <a:latin typeface="Antic Slab"/>
                        <a:ea typeface="Antic Slab"/>
                        <a:cs typeface="Antic Slab"/>
                        <a:sym typeface="Antic Slab"/>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000" b="1">
                          <a:solidFill>
                            <a:schemeClr val="lt2"/>
                          </a:solidFill>
                          <a:latin typeface="Oxygen"/>
                          <a:ea typeface="Oxygen"/>
                          <a:cs typeface="Oxygen"/>
                          <a:sym typeface="Oxygen"/>
                        </a:rPr>
                        <a:t>MARS</a:t>
                      </a:r>
                      <a:endParaRPr sz="2000" b="1">
                        <a:solidFill>
                          <a:schemeClr val="lt2"/>
                        </a:solidFill>
                        <a:latin typeface="Oxygen"/>
                        <a:ea typeface="Oxygen"/>
                        <a:cs typeface="Oxygen"/>
                        <a:sym typeface="Oxygen"/>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0.11</a:t>
                      </a:r>
                      <a:endParaRPr sz="1600">
                        <a:solidFill>
                          <a:schemeClr val="dk2"/>
                        </a:solidFill>
                        <a:latin typeface="Antic Slab"/>
                        <a:ea typeface="Antic Slab"/>
                        <a:cs typeface="Antic Slab"/>
                        <a:sym typeface="Antic Slab"/>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0.53</a:t>
                      </a:r>
                      <a:endParaRPr sz="1600">
                        <a:solidFill>
                          <a:schemeClr val="dk2"/>
                        </a:solidFill>
                        <a:latin typeface="Antic Slab"/>
                        <a:ea typeface="Antic Slab"/>
                        <a:cs typeface="Antic Slab"/>
                        <a:sym typeface="Antic Slab"/>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0.38</a:t>
                      </a:r>
                      <a:endParaRPr sz="1600">
                        <a:solidFill>
                          <a:schemeClr val="dk2"/>
                        </a:solidFill>
                        <a:latin typeface="Antic Slab"/>
                        <a:ea typeface="Antic Slab"/>
                        <a:cs typeface="Antic Slab"/>
                        <a:sym typeface="Antic Slab"/>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000" b="1">
                          <a:solidFill>
                            <a:schemeClr val="lt2"/>
                          </a:solidFill>
                          <a:latin typeface="Oxygen"/>
                          <a:ea typeface="Oxygen"/>
                          <a:cs typeface="Oxygen"/>
                          <a:sym typeface="Oxygen"/>
                        </a:rPr>
                        <a:t>SATURN</a:t>
                      </a:r>
                      <a:endParaRPr sz="2000" b="1">
                        <a:solidFill>
                          <a:schemeClr val="lt2"/>
                        </a:solidFill>
                        <a:latin typeface="Oxygen"/>
                        <a:ea typeface="Oxygen"/>
                        <a:cs typeface="Oxygen"/>
                        <a:sym typeface="Oxygen"/>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95.2</a:t>
                      </a:r>
                      <a:endParaRPr sz="1600">
                        <a:solidFill>
                          <a:schemeClr val="dk2"/>
                        </a:solidFill>
                        <a:latin typeface="Antic Slab"/>
                        <a:ea typeface="Antic Slab"/>
                        <a:cs typeface="Antic Slab"/>
                        <a:sym typeface="Antic Slab"/>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9.4</a:t>
                      </a:r>
                      <a:endParaRPr sz="1600">
                        <a:solidFill>
                          <a:schemeClr val="dk2"/>
                        </a:solidFill>
                        <a:latin typeface="Antic Slab"/>
                        <a:ea typeface="Antic Slab"/>
                        <a:cs typeface="Antic Slab"/>
                        <a:sym typeface="Antic Slab"/>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Antic Slab"/>
                          <a:ea typeface="Antic Slab"/>
                          <a:cs typeface="Antic Slab"/>
                          <a:sym typeface="Antic Slab"/>
                        </a:rPr>
                        <a:t>1.16</a:t>
                      </a:r>
                      <a:endParaRPr sz="1600">
                        <a:solidFill>
                          <a:schemeClr val="dk2"/>
                        </a:solidFill>
                        <a:latin typeface="Antic Slab"/>
                        <a:ea typeface="Antic Slab"/>
                        <a:cs typeface="Antic Slab"/>
                        <a:sym typeface="Antic Slab"/>
                      </a:endParaRPr>
                    </a:p>
                  </a:txBody>
                  <a:tcPr marL="91425" marR="91425" marT="91425" marB="91425" anchor="ctr">
                    <a:lnL w="19050" cap="flat" cmpd="sng">
                      <a:solidFill>
                        <a:srgbClr val="000000">
                          <a:alpha val="0"/>
                        </a:srgbClr>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88" name="Google Shape;1188;p6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a:t>
            </a:r>
            <a:r>
              <a:rPr lang="en">
                <a:solidFill>
                  <a:schemeClr val="accent1"/>
                </a:solidFill>
              </a:rPr>
              <a:t>TABLE</a:t>
            </a:r>
            <a:endParaRPr>
              <a:solidFill>
                <a:schemeClr val="accent1"/>
              </a:solidFill>
            </a:endParaRPr>
          </a:p>
        </p:txBody>
      </p:sp>
      <p:grpSp>
        <p:nvGrpSpPr>
          <p:cNvPr id="1189" name="Google Shape;1189;p60"/>
          <p:cNvGrpSpPr/>
          <p:nvPr/>
        </p:nvGrpSpPr>
        <p:grpSpPr>
          <a:xfrm>
            <a:off x="5314147" y="1658744"/>
            <a:ext cx="480750" cy="480775"/>
            <a:chOff x="3420975" y="1085425"/>
            <a:chExt cx="480750" cy="480775"/>
          </a:xfrm>
        </p:grpSpPr>
        <p:sp>
          <p:nvSpPr>
            <p:cNvPr id="1190" name="Google Shape;1190;p60"/>
            <p:cNvSpPr/>
            <p:nvPr/>
          </p:nvSpPr>
          <p:spPr>
            <a:xfrm>
              <a:off x="3420975" y="1085425"/>
              <a:ext cx="112700" cy="480775"/>
            </a:xfrm>
            <a:custGeom>
              <a:avLst/>
              <a:gdLst/>
              <a:ahLst/>
              <a:cxnLst/>
              <a:rect l="l" t="t" r="r" b="b"/>
              <a:pathLst>
                <a:path w="4508" h="19231" extrusionOk="0">
                  <a:moveTo>
                    <a:pt x="3380" y="5635"/>
                  </a:moveTo>
                  <a:lnTo>
                    <a:pt x="3380" y="10141"/>
                  </a:lnTo>
                  <a:lnTo>
                    <a:pt x="1127" y="10141"/>
                  </a:lnTo>
                  <a:lnTo>
                    <a:pt x="1127" y="5635"/>
                  </a:lnTo>
                  <a:close/>
                  <a:moveTo>
                    <a:pt x="3380" y="16977"/>
                  </a:moveTo>
                  <a:lnTo>
                    <a:pt x="3380" y="18104"/>
                  </a:lnTo>
                  <a:lnTo>
                    <a:pt x="1127" y="18104"/>
                  </a:lnTo>
                  <a:lnTo>
                    <a:pt x="1127" y="16977"/>
                  </a:lnTo>
                  <a:close/>
                  <a:moveTo>
                    <a:pt x="2258" y="1"/>
                  </a:moveTo>
                  <a:cubicBezTo>
                    <a:pt x="1948" y="1"/>
                    <a:pt x="1692" y="250"/>
                    <a:pt x="1692" y="566"/>
                  </a:cubicBezTo>
                  <a:lnTo>
                    <a:pt x="1692" y="1209"/>
                  </a:lnTo>
                  <a:cubicBezTo>
                    <a:pt x="700" y="1464"/>
                    <a:pt x="3" y="2357"/>
                    <a:pt x="0" y="3381"/>
                  </a:cubicBezTo>
                  <a:lnTo>
                    <a:pt x="0" y="18669"/>
                  </a:lnTo>
                  <a:cubicBezTo>
                    <a:pt x="0" y="18978"/>
                    <a:pt x="253" y="19230"/>
                    <a:pt x="565" y="19230"/>
                  </a:cubicBezTo>
                  <a:lnTo>
                    <a:pt x="4507" y="19230"/>
                  </a:lnTo>
                  <a:lnTo>
                    <a:pt x="4507" y="3381"/>
                  </a:lnTo>
                  <a:cubicBezTo>
                    <a:pt x="4504" y="2357"/>
                    <a:pt x="3810" y="1464"/>
                    <a:pt x="2818" y="1209"/>
                  </a:cubicBezTo>
                  <a:lnTo>
                    <a:pt x="2818" y="581"/>
                  </a:lnTo>
                  <a:cubicBezTo>
                    <a:pt x="2821" y="289"/>
                    <a:pt x="2605" y="43"/>
                    <a:pt x="2320" y="4"/>
                  </a:cubicBezTo>
                  <a:cubicBezTo>
                    <a:pt x="2299" y="2"/>
                    <a:pt x="227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p:nvPr/>
          </p:nvSpPr>
          <p:spPr>
            <a:xfrm>
              <a:off x="3789025" y="1085425"/>
              <a:ext cx="112700" cy="480775"/>
            </a:xfrm>
            <a:custGeom>
              <a:avLst/>
              <a:gdLst/>
              <a:ahLst/>
              <a:cxnLst/>
              <a:rect l="l" t="t" r="r" b="b"/>
              <a:pathLst>
                <a:path w="4508" h="19231" extrusionOk="0">
                  <a:moveTo>
                    <a:pt x="3381" y="5635"/>
                  </a:moveTo>
                  <a:lnTo>
                    <a:pt x="3381" y="10141"/>
                  </a:lnTo>
                  <a:lnTo>
                    <a:pt x="1127" y="10141"/>
                  </a:lnTo>
                  <a:lnTo>
                    <a:pt x="1127" y="5635"/>
                  </a:lnTo>
                  <a:close/>
                  <a:moveTo>
                    <a:pt x="3381" y="16977"/>
                  </a:moveTo>
                  <a:lnTo>
                    <a:pt x="3381" y="18104"/>
                  </a:lnTo>
                  <a:lnTo>
                    <a:pt x="1127" y="18104"/>
                  </a:lnTo>
                  <a:lnTo>
                    <a:pt x="1127" y="16977"/>
                  </a:lnTo>
                  <a:close/>
                  <a:moveTo>
                    <a:pt x="2258" y="1"/>
                  </a:moveTo>
                  <a:cubicBezTo>
                    <a:pt x="1949" y="1"/>
                    <a:pt x="1692" y="250"/>
                    <a:pt x="1692" y="566"/>
                  </a:cubicBezTo>
                  <a:lnTo>
                    <a:pt x="1692" y="1209"/>
                  </a:lnTo>
                  <a:cubicBezTo>
                    <a:pt x="701" y="1464"/>
                    <a:pt x="4" y="2357"/>
                    <a:pt x="1" y="3381"/>
                  </a:cubicBezTo>
                  <a:lnTo>
                    <a:pt x="1" y="19230"/>
                  </a:lnTo>
                  <a:lnTo>
                    <a:pt x="3946" y="19230"/>
                  </a:lnTo>
                  <a:cubicBezTo>
                    <a:pt x="4255" y="19230"/>
                    <a:pt x="4508" y="18978"/>
                    <a:pt x="4508" y="18669"/>
                  </a:cubicBezTo>
                  <a:lnTo>
                    <a:pt x="4508" y="3381"/>
                  </a:lnTo>
                  <a:cubicBezTo>
                    <a:pt x="4505" y="2357"/>
                    <a:pt x="3811" y="1464"/>
                    <a:pt x="2819" y="1209"/>
                  </a:cubicBezTo>
                  <a:lnTo>
                    <a:pt x="2819" y="581"/>
                  </a:lnTo>
                  <a:cubicBezTo>
                    <a:pt x="2822" y="289"/>
                    <a:pt x="2606" y="43"/>
                    <a:pt x="2320" y="4"/>
                  </a:cubicBezTo>
                  <a:cubicBezTo>
                    <a:pt x="2299" y="2"/>
                    <a:pt x="2279"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3562775" y="1226275"/>
              <a:ext cx="198100" cy="112700"/>
            </a:xfrm>
            <a:custGeom>
              <a:avLst/>
              <a:gdLst/>
              <a:ahLst/>
              <a:cxnLst/>
              <a:rect l="l" t="t" r="r" b="b"/>
              <a:pathLst>
                <a:path w="7924" h="4508" extrusionOk="0">
                  <a:moveTo>
                    <a:pt x="1" y="1"/>
                  </a:moveTo>
                  <a:lnTo>
                    <a:pt x="1" y="4507"/>
                  </a:lnTo>
                  <a:lnTo>
                    <a:pt x="7924" y="4507"/>
                  </a:lnTo>
                  <a:lnTo>
                    <a:pt x="7924" y="1"/>
                  </a:lnTo>
                  <a:lnTo>
                    <a:pt x="7362" y="1"/>
                  </a:lnTo>
                  <a:cubicBezTo>
                    <a:pt x="7050" y="1"/>
                    <a:pt x="6797" y="253"/>
                    <a:pt x="6797" y="565"/>
                  </a:cubicBezTo>
                  <a:lnTo>
                    <a:pt x="6797" y="1127"/>
                  </a:lnTo>
                  <a:lnTo>
                    <a:pt x="5671" y="1127"/>
                  </a:lnTo>
                  <a:lnTo>
                    <a:pt x="5671" y="565"/>
                  </a:lnTo>
                  <a:cubicBezTo>
                    <a:pt x="5671" y="253"/>
                    <a:pt x="5418" y="1"/>
                    <a:pt x="5109" y="1"/>
                  </a:cubicBezTo>
                  <a:lnTo>
                    <a:pt x="2816" y="1"/>
                  </a:lnTo>
                  <a:cubicBezTo>
                    <a:pt x="2507" y="1"/>
                    <a:pt x="2254" y="253"/>
                    <a:pt x="2254" y="565"/>
                  </a:cubicBezTo>
                  <a:lnTo>
                    <a:pt x="2254" y="1127"/>
                  </a:lnTo>
                  <a:lnTo>
                    <a:pt x="1128" y="1127"/>
                  </a:lnTo>
                  <a:lnTo>
                    <a:pt x="1128" y="565"/>
                  </a:lnTo>
                  <a:cubicBezTo>
                    <a:pt x="1128" y="253"/>
                    <a:pt x="875" y="1"/>
                    <a:pt x="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3562775" y="1367125"/>
              <a:ext cx="198100" cy="199075"/>
            </a:xfrm>
            <a:custGeom>
              <a:avLst/>
              <a:gdLst/>
              <a:ahLst/>
              <a:cxnLst/>
              <a:rect l="l" t="t" r="r" b="b"/>
              <a:pathLst>
                <a:path w="7924" h="7963" extrusionOk="0">
                  <a:moveTo>
                    <a:pt x="1649" y="1127"/>
                  </a:moveTo>
                  <a:cubicBezTo>
                    <a:pt x="1959" y="1127"/>
                    <a:pt x="2215" y="1376"/>
                    <a:pt x="2215" y="1692"/>
                  </a:cubicBezTo>
                  <a:lnTo>
                    <a:pt x="2215" y="2254"/>
                  </a:lnTo>
                  <a:lnTo>
                    <a:pt x="1089" y="2254"/>
                  </a:lnTo>
                  <a:lnTo>
                    <a:pt x="1089" y="1707"/>
                  </a:lnTo>
                  <a:cubicBezTo>
                    <a:pt x="1086" y="1415"/>
                    <a:pt x="1302" y="1169"/>
                    <a:pt x="1587" y="1130"/>
                  </a:cubicBezTo>
                  <a:cubicBezTo>
                    <a:pt x="1608" y="1128"/>
                    <a:pt x="1629" y="1127"/>
                    <a:pt x="1649" y="1127"/>
                  </a:cubicBezTo>
                  <a:close/>
                  <a:moveTo>
                    <a:pt x="6231" y="1127"/>
                  </a:moveTo>
                  <a:cubicBezTo>
                    <a:pt x="6541" y="1127"/>
                    <a:pt x="6797" y="1376"/>
                    <a:pt x="6797" y="1692"/>
                  </a:cubicBezTo>
                  <a:lnTo>
                    <a:pt x="6797" y="2254"/>
                  </a:lnTo>
                  <a:lnTo>
                    <a:pt x="5671" y="2254"/>
                  </a:lnTo>
                  <a:lnTo>
                    <a:pt x="5671" y="1707"/>
                  </a:lnTo>
                  <a:cubicBezTo>
                    <a:pt x="5668" y="1415"/>
                    <a:pt x="5884" y="1169"/>
                    <a:pt x="6169" y="1130"/>
                  </a:cubicBezTo>
                  <a:cubicBezTo>
                    <a:pt x="6190" y="1128"/>
                    <a:pt x="6211" y="1127"/>
                    <a:pt x="6231" y="1127"/>
                  </a:cubicBezTo>
                  <a:close/>
                  <a:moveTo>
                    <a:pt x="2215" y="3380"/>
                  </a:moveTo>
                  <a:lnTo>
                    <a:pt x="2215" y="6836"/>
                  </a:lnTo>
                  <a:lnTo>
                    <a:pt x="1089" y="6836"/>
                  </a:lnTo>
                  <a:lnTo>
                    <a:pt x="1089" y="3380"/>
                  </a:lnTo>
                  <a:close/>
                  <a:moveTo>
                    <a:pt x="6797" y="3380"/>
                  </a:moveTo>
                  <a:lnTo>
                    <a:pt x="6797" y="6836"/>
                  </a:lnTo>
                  <a:lnTo>
                    <a:pt x="5671" y="6836"/>
                  </a:lnTo>
                  <a:lnTo>
                    <a:pt x="5671" y="3380"/>
                  </a:lnTo>
                  <a:close/>
                  <a:moveTo>
                    <a:pt x="1" y="0"/>
                  </a:moveTo>
                  <a:lnTo>
                    <a:pt x="1" y="7962"/>
                  </a:lnTo>
                  <a:lnTo>
                    <a:pt x="7924" y="7962"/>
                  </a:lnTo>
                  <a:lnTo>
                    <a:pt x="7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60"/>
          <p:cNvGrpSpPr/>
          <p:nvPr/>
        </p:nvGrpSpPr>
        <p:grpSpPr>
          <a:xfrm>
            <a:off x="3381417" y="1658747"/>
            <a:ext cx="482475" cy="480775"/>
            <a:chOff x="975825" y="1672300"/>
            <a:chExt cx="482475" cy="480775"/>
          </a:xfrm>
        </p:grpSpPr>
        <p:sp>
          <p:nvSpPr>
            <p:cNvPr id="1195" name="Google Shape;1195;p60"/>
            <p:cNvSpPr/>
            <p:nvPr/>
          </p:nvSpPr>
          <p:spPr>
            <a:xfrm>
              <a:off x="975825" y="2038950"/>
              <a:ext cx="482475" cy="114125"/>
            </a:xfrm>
            <a:custGeom>
              <a:avLst/>
              <a:gdLst/>
              <a:ahLst/>
              <a:cxnLst/>
              <a:rect l="l" t="t" r="r" b="b"/>
              <a:pathLst>
                <a:path w="19299" h="4565" extrusionOk="0">
                  <a:moveTo>
                    <a:pt x="5009" y="0"/>
                  </a:moveTo>
                  <a:lnTo>
                    <a:pt x="4693" y="316"/>
                  </a:lnTo>
                  <a:cubicBezTo>
                    <a:pt x="4778" y="1364"/>
                    <a:pt x="4925" y="2407"/>
                    <a:pt x="5132" y="3438"/>
                  </a:cubicBezTo>
                  <a:lnTo>
                    <a:pt x="613" y="3438"/>
                  </a:lnTo>
                  <a:cubicBezTo>
                    <a:pt x="611" y="3438"/>
                    <a:pt x="609" y="3438"/>
                    <a:pt x="607" y="3438"/>
                  </a:cubicBezTo>
                  <a:cubicBezTo>
                    <a:pt x="318" y="3438"/>
                    <a:pt x="75" y="3650"/>
                    <a:pt x="39" y="3936"/>
                  </a:cubicBezTo>
                  <a:cubicBezTo>
                    <a:pt x="0" y="4273"/>
                    <a:pt x="262" y="4564"/>
                    <a:pt x="598" y="4564"/>
                  </a:cubicBezTo>
                  <a:lnTo>
                    <a:pt x="18701" y="4564"/>
                  </a:lnTo>
                  <a:cubicBezTo>
                    <a:pt x="19037" y="4564"/>
                    <a:pt x="19299" y="4273"/>
                    <a:pt x="19263" y="3936"/>
                  </a:cubicBezTo>
                  <a:cubicBezTo>
                    <a:pt x="19224" y="3650"/>
                    <a:pt x="18981" y="3438"/>
                    <a:pt x="18692" y="3438"/>
                  </a:cubicBezTo>
                  <a:cubicBezTo>
                    <a:pt x="18690" y="3438"/>
                    <a:pt x="18688" y="3438"/>
                    <a:pt x="18686" y="3438"/>
                  </a:cubicBezTo>
                  <a:lnTo>
                    <a:pt x="13224" y="3438"/>
                  </a:lnTo>
                  <a:lnTo>
                    <a:pt x="12178" y="2389"/>
                  </a:lnTo>
                  <a:lnTo>
                    <a:pt x="11129" y="3438"/>
                  </a:lnTo>
                  <a:lnTo>
                    <a:pt x="8443" y="3438"/>
                  </a:lnTo>
                  <a:lnTo>
                    <a:pt x="5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1300175" y="1919675"/>
              <a:ext cx="43725" cy="79700"/>
            </a:xfrm>
            <a:custGeom>
              <a:avLst/>
              <a:gdLst/>
              <a:ahLst/>
              <a:cxnLst/>
              <a:rect l="l" t="t" r="r" b="b"/>
              <a:pathLst>
                <a:path w="1749" h="3188" extrusionOk="0">
                  <a:moveTo>
                    <a:pt x="1593" y="0"/>
                  </a:moveTo>
                  <a:lnTo>
                    <a:pt x="0" y="1596"/>
                  </a:lnTo>
                  <a:lnTo>
                    <a:pt x="1593" y="3188"/>
                  </a:lnTo>
                  <a:lnTo>
                    <a:pt x="1734" y="3047"/>
                  </a:lnTo>
                  <a:cubicBezTo>
                    <a:pt x="1749" y="2055"/>
                    <a:pt x="1746" y="1283"/>
                    <a:pt x="1650" y="57"/>
                  </a:cubicBez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0"/>
            <p:cNvSpPr/>
            <p:nvPr/>
          </p:nvSpPr>
          <p:spPr>
            <a:xfrm>
              <a:off x="1240375" y="1859950"/>
              <a:ext cx="79725" cy="79725"/>
            </a:xfrm>
            <a:custGeom>
              <a:avLst/>
              <a:gdLst/>
              <a:ahLst/>
              <a:cxnLst/>
              <a:rect l="l" t="t" r="r" b="b"/>
              <a:pathLst>
                <a:path w="3189" h="3189" extrusionOk="0">
                  <a:moveTo>
                    <a:pt x="1596" y="0"/>
                  </a:moveTo>
                  <a:lnTo>
                    <a:pt x="0" y="1593"/>
                  </a:lnTo>
                  <a:lnTo>
                    <a:pt x="1596" y="3188"/>
                  </a:lnTo>
                  <a:lnTo>
                    <a:pt x="3188" y="1593"/>
                  </a:lnTo>
                  <a:lnTo>
                    <a:pt x="1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1247200" y="1786850"/>
              <a:ext cx="89125" cy="89125"/>
            </a:xfrm>
            <a:custGeom>
              <a:avLst/>
              <a:gdLst/>
              <a:ahLst/>
              <a:cxnLst/>
              <a:rect l="l" t="t" r="r" b="b"/>
              <a:pathLst>
                <a:path w="3565" h="3565" extrusionOk="0">
                  <a:moveTo>
                    <a:pt x="1" y="1"/>
                  </a:moveTo>
                  <a:lnTo>
                    <a:pt x="3564" y="3564"/>
                  </a:lnTo>
                  <a:cubicBezTo>
                    <a:pt x="3375" y="2251"/>
                    <a:pt x="3108" y="1047"/>
                    <a:pt x="2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1180650" y="1800150"/>
              <a:ext cx="79650" cy="79725"/>
            </a:xfrm>
            <a:custGeom>
              <a:avLst/>
              <a:gdLst/>
              <a:ahLst/>
              <a:cxnLst/>
              <a:rect l="l" t="t" r="r" b="b"/>
              <a:pathLst>
                <a:path w="3186" h="3189" extrusionOk="0">
                  <a:moveTo>
                    <a:pt x="1593" y="1"/>
                  </a:moveTo>
                  <a:lnTo>
                    <a:pt x="1" y="1596"/>
                  </a:lnTo>
                  <a:lnTo>
                    <a:pt x="1593" y="3189"/>
                  </a:lnTo>
                  <a:lnTo>
                    <a:pt x="3186" y="1596"/>
                  </a:lnTo>
                  <a:lnTo>
                    <a:pt x="1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1096675" y="1786850"/>
              <a:ext cx="97150" cy="97075"/>
            </a:xfrm>
            <a:custGeom>
              <a:avLst/>
              <a:gdLst/>
              <a:ahLst/>
              <a:cxnLst/>
              <a:rect l="l" t="t" r="r" b="b"/>
              <a:pathLst>
                <a:path w="3886" h="3883" extrusionOk="0">
                  <a:moveTo>
                    <a:pt x="851" y="1"/>
                  </a:moveTo>
                  <a:cubicBezTo>
                    <a:pt x="478" y="1134"/>
                    <a:pt x="190" y="2441"/>
                    <a:pt x="1" y="3883"/>
                  </a:cubicBezTo>
                  <a:lnTo>
                    <a:pt x="3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1300175" y="2039175"/>
              <a:ext cx="41400" cy="72650"/>
            </a:xfrm>
            <a:custGeom>
              <a:avLst/>
              <a:gdLst/>
              <a:ahLst/>
              <a:cxnLst/>
              <a:rect l="l" t="t" r="r" b="b"/>
              <a:pathLst>
                <a:path w="1656" h="2906" extrusionOk="0">
                  <a:moveTo>
                    <a:pt x="1593" y="0"/>
                  </a:moveTo>
                  <a:lnTo>
                    <a:pt x="0" y="1596"/>
                  </a:lnTo>
                  <a:lnTo>
                    <a:pt x="1310" y="2906"/>
                  </a:lnTo>
                  <a:cubicBezTo>
                    <a:pt x="1472" y="1962"/>
                    <a:pt x="1590" y="1016"/>
                    <a:pt x="1656" y="63"/>
                  </a:cubicBez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1120875" y="1859950"/>
              <a:ext cx="79725" cy="79725"/>
            </a:xfrm>
            <a:custGeom>
              <a:avLst/>
              <a:gdLst/>
              <a:ahLst/>
              <a:cxnLst/>
              <a:rect l="l" t="t" r="r" b="b"/>
              <a:pathLst>
                <a:path w="3189" h="3189" extrusionOk="0">
                  <a:moveTo>
                    <a:pt x="1593" y="0"/>
                  </a:moveTo>
                  <a:lnTo>
                    <a:pt x="0" y="1593"/>
                  </a:lnTo>
                  <a:lnTo>
                    <a:pt x="1596" y="3188"/>
                  </a:lnTo>
                  <a:lnTo>
                    <a:pt x="3188" y="1593"/>
                  </a:ln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1180650" y="1919675"/>
              <a:ext cx="79725" cy="79700"/>
            </a:xfrm>
            <a:custGeom>
              <a:avLst/>
              <a:gdLst/>
              <a:ahLst/>
              <a:cxnLst/>
              <a:rect l="l" t="t" r="r" b="b"/>
              <a:pathLst>
                <a:path w="3189" h="3188" extrusionOk="0">
                  <a:moveTo>
                    <a:pt x="1593" y="0"/>
                  </a:moveTo>
                  <a:lnTo>
                    <a:pt x="1" y="1596"/>
                  </a:lnTo>
                  <a:lnTo>
                    <a:pt x="1593" y="3188"/>
                  </a:lnTo>
                  <a:lnTo>
                    <a:pt x="3189" y="1596"/>
                  </a:ln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1128450" y="1672300"/>
              <a:ext cx="177300" cy="86425"/>
            </a:xfrm>
            <a:custGeom>
              <a:avLst/>
              <a:gdLst/>
              <a:ahLst/>
              <a:cxnLst/>
              <a:rect l="l" t="t" r="r" b="b"/>
              <a:pathLst>
                <a:path w="7092" h="3457" extrusionOk="0">
                  <a:moveTo>
                    <a:pt x="3546" y="1"/>
                  </a:moveTo>
                  <a:cubicBezTo>
                    <a:pt x="2137" y="1"/>
                    <a:pt x="902" y="1344"/>
                    <a:pt x="1" y="3456"/>
                  </a:cubicBezTo>
                  <a:lnTo>
                    <a:pt x="7091" y="3456"/>
                  </a:lnTo>
                  <a:cubicBezTo>
                    <a:pt x="6190" y="1344"/>
                    <a:pt x="4952" y="1"/>
                    <a:pt x="3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1240375" y="1979450"/>
              <a:ext cx="79725" cy="79650"/>
            </a:xfrm>
            <a:custGeom>
              <a:avLst/>
              <a:gdLst/>
              <a:ahLst/>
              <a:cxnLst/>
              <a:rect l="l" t="t" r="r" b="b"/>
              <a:pathLst>
                <a:path w="3189" h="3186" extrusionOk="0">
                  <a:moveTo>
                    <a:pt x="1596" y="1"/>
                  </a:moveTo>
                  <a:lnTo>
                    <a:pt x="0" y="1593"/>
                  </a:lnTo>
                  <a:lnTo>
                    <a:pt x="1596" y="3186"/>
                  </a:lnTo>
                  <a:lnTo>
                    <a:pt x="3188" y="1593"/>
                  </a:lnTo>
                  <a:lnTo>
                    <a:pt x="1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1120875" y="1979450"/>
              <a:ext cx="79725" cy="79650"/>
            </a:xfrm>
            <a:custGeom>
              <a:avLst/>
              <a:gdLst/>
              <a:ahLst/>
              <a:cxnLst/>
              <a:rect l="l" t="t" r="r" b="b"/>
              <a:pathLst>
                <a:path w="3189" h="3186" extrusionOk="0">
                  <a:moveTo>
                    <a:pt x="1593" y="1"/>
                  </a:moveTo>
                  <a:lnTo>
                    <a:pt x="0" y="1593"/>
                  </a:lnTo>
                  <a:lnTo>
                    <a:pt x="1593" y="3186"/>
                  </a:lnTo>
                  <a:lnTo>
                    <a:pt x="3188" y="1593"/>
                  </a:lnTo>
                  <a:lnTo>
                    <a:pt x="1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0"/>
            <p:cNvSpPr/>
            <p:nvPr/>
          </p:nvSpPr>
          <p:spPr>
            <a:xfrm>
              <a:off x="1090375" y="1919750"/>
              <a:ext cx="50500" cy="79625"/>
            </a:xfrm>
            <a:custGeom>
              <a:avLst/>
              <a:gdLst/>
              <a:ahLst/>
              <a:cxnLst/>
              <a:rect l="l" t="t" r="r" b="b"/>
              <a:pathLst>
                <a:path w="2020" h="3185" extrusionOk="0">
                  <a:moveTo>
                    <a:pt x="427" y="0"/>
                  </a:moveTo>
                  <a:lnTo>
                    <a:pt x="78" y="346"/>
                  </a:lnTo>
                  <a:cubicBezTo>
                    <a:pt x="9" y="1379"/>
                    <a:pt x="0" y="1995"/>
                    <a:pt x="3" y="2764"/>
                  </a:cubicBezTo>
                  <a:lnTo>
                    <a:pt x="427" y="3185"/>
                  </a:lnTo>
                  <a:lnTo>
                    <a:pt x="2019" y="1593"/>
                  </a:lnTo>
                  <a:lnTo>
                    <a:pt x="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0"/>
            <p:cNvSpPr/>
            <p:nvPr/>
          </p:nvSpPr>
          <p:spPr>
            <a:xfrm>
              <a:off x="1180650" y="2039175"/>
              <a:ext cx="79725" cy="79725"/>
            </a:xfrm>
            <a:custGeom>
              <a:avLst/>
              <a:gdLst/>
              <a:ahLst/>
              <a:cxnLst/>
              <a:rect l="l" t="t" r="r" b="b"/>
              <a:pathLst>
                <a:path w="3189" h="3189" extrusionOk="0">
                  <a:moveTo>
                    <a:pt x="1593" y="0"/>
                  </a:moveTo>
                  <a:lnTo>
                    <a:pt x="1" y="1596"/>
                  </a:lnTo>
                  <a:lnTo>
                    <a:pt x="1593" y="3188"/>
                  </a:lnTo>
                  <a:lnTo>
                    <a:pt x="3189" y="1596"/>
                  </a:ln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60"/>
          <p:cNvGrpSpPr/>
          <p:nvPr/>
        </p:nvGrpSpPr>
        <p:grpSpPr>
          <a:xfrm>
            <a:off x="7245119" y="1658756"/>
            <a:ext cx="480775" cy="480750"/>
            <a:chOff x="4216275" y="4275950"/>
            <a:chExt cx="480775" cy="480750"/>
          </a:xfrm>
        </p:grpSpPr>
        <p:sp>
          <p:nvSpPr>
            <p:cNvPr id="1210" name="Google Shape;1210;p60"/>
            <p:cNvSpPr/>
            <p:nvPr/>
          </p:nvSpPr>
          <p:spPr>
            <a:xfrm>
              <a:off x="4301700" y="4275950"/>
              <a:ext cx="309875" cy="237075"/>
            </a:xfrm>
            <a:custGeom>
              <a:avLst/>
              <a:gdLst/>
              <a:ahLst/>
              <a:cxnLst/>
              <a:rect l="l" t="t" r="r" b="b"/>
              <a:pathLst>
                <a:path w="12395" h="9483" extrusionOk="0">
                  <a:moveTo>
                    <a:pt x="6199" y="4546"/>
                  </a:moveTo>
                  <a:cubicBezTo>
                    <a:pt x="7133" y="4546"/>
                    <a:pt x="7887" y="5301"/>
                    <a:pt x="7887" y="6235"/>
                  </a:cubicBezTo>
                  <a:lnTo>
                    <a:pt x="7887" y="7362"/>
                  </a:lnTo>
                  <a:cubicBezTo>
                    <a:pt x="7887" y="7674"/>
                    <a:pt x="7635" y="7927"/>
                    <a:pt x="7325" y="7927"/>
                  </a:cubicBezTo>
                  <a:lnTo>
                    <a:pt x="5072" y="7927"/>
                  </a:lnTo>
                  <a:cubicBezTo>
                    <a:pt x="4759" y="7927"/>
                    <a:pt x="4507" y="7674"/>
                    <a:pt x="4507" y="7362"/>
                  </a:cubicBezTo>
                  <a:lnTo>
                    <a:pt x="4507" y="6235"/>
                  </a:lnTo>
                  <a:cubicBezTo>
                    <a:pt x="4507" y="5301"/>
                    <a:pt x="5264" y="4546"/>
                    <a:pt x="6199" y="4546"/>
                  </a:cubicBezTo>
                  <a:close/>
                  <a:moveTo>
                    <a:pt x="565" y="0"/>
                  </a:moveTo>
                  <a:cubicBezTo>
                    <a:pt x="253" y="0"/>
                    <a:pt x="0" y="253"/>
                    <a:pt x="0" y="565"/>
                  </a:cubicBezTo>
                  <a:lnTo>
                    <a:pt x="0" y="2855"/>
                  </a:lnTo>
                  <a:cubicBezTo>
                    <a:pt x="0" y="3005"/>
                    <a:pt x="60" y="3149"/>
                    <a:pt x="165" y="3254"/>
                  </a:cubicBezTo>
                  <a:lnTo>
                    <a:pt x="1292" y="4381"/>
                  </a:lnTo>
                  <a:cubicBezTo>
                    <a:pt x="1400" y="4486"/>
                    <a:pt x="1542" y="4546"/>
                    <a:pt x="1692" y="4546"/>
                  </a:cubicBezTo>
                  <a:lnTo>
                    <a:pt x="2254" y="4546"/>
                  </a:lnTo>
                  <a:lnTo>
                    <a:pt x="2254" y="9158"/>
                  </a:lnTo>
                  <a:cubicBezTo>
                    <a:pt x="2434" y="9089"/>
                    <a:pt x="2626" y="9056"/>
                    <a:pt x="2818" y="9053"/>
                  </a:cubicBezTo>
                  <a:lnTo>
                    <a:pt x="5072" y="9053"/>
                  </a:lnTo>
                  <a:cubicBezTo>
                    <a:pt x="5487" y="9053"/>
                    <a:pt x="5889" y="9206"/>
                    <a:pt x="6199" y="9483"/>
                  </a:cubicBezTo>
                  <a:cubicBezTo>
                    <a:pt x="6508" y="9206"/>
                    <a:pt x="6908" y="9053"/>
                    <a:pt x="7325" y="9053"/>
                  </a:cubicBezTo>
                  <a:lnTo>
                    <a:pt x="9579" y="9053"/>
                  </a:lnTo>
                  <a:cubicBezTo>
                    <a:pt x="9771" y="9053"/>
                    <a:pt x="9960" y="9089"/>
                    <a:pt x="10141" y="9158"/>
                  </a:cubicBezTo>
                  <a:lnTo>
                    <a:pt x="10141" y="4546"/>
                  </a:lnTo>
                  <a:lnTo>
                    <a:pt x="10706" y="4546"/>
                  </a:lnTo>
                  <a:cubicBezTo>
                    <a:pt x="10856" y="4546"/>
                    <a:pt x="10997" y="4486"/>
                    <a:pt x="11102" y="4381"/>
                  </a:cubicBezTo>
                  <a:lnTo>
                    <a:pt x="12229" y="3254"/>
                  </a:lnTo>
                  <a:cubicBezTo>
                    <a:pt x="12337" y="3149"/>
                    <a:pt x="12394" y="3005"/>
                    <a:pt x="12394" y="2855"/>
                  </a:cubicBezTo>
                  <a:lnTo>
                    <a:pt x="12394" y="565"/>
                  </a:lnTo>
                  <a:cubicBezTo>
                    <a:pt x="12394" y="253"/>
                    <a:pt x="12142" y="0"/>
                    <a:pt x="11832" y="0"/>
                  </a:cubicBezTo>
                  <a:lnTo>
                    <a:pt x="9579" y="0"/>
                  </a:lnTo>
                  <a:cubicBezTo>
                    <a:pt x="9266" y="0"/>
                    <a:pt x="9014" y="253"/>
                    <a:pt x="9014" y="565"/>
                  </a:cubicBezTo>
                  <a:lnTo>
                    <a:pt x="9014" y="1127"/>
                  </a:lnTo>
                  <a:lnTo>
                    <a:pt x="7887" y="1127"/>
                  </a:lnTo>
                  <a:lnTo>
                    <a:pt x="7887" y="565"/>
                  </a:lnTo>
                  <a:cubicBezTo>
                    <a:pt x="7887" y="253"/>
                    <a:pt x="7635" y="0"/>
                    <a:pt x="7325" y="0"/>
                  </a:cubicBezTo>
                  <a:lnTo>
                    <a:pt x="5072" y="0"/>
                  </a:lnTo>
                  <a:cubicBezTo>
                    <a:pt x="4759" y="0"/>
                    <a:pt x="4507" y="253"/>
                    <a:pt x="4507" y="565"/>
                  </a:cubicBezTo>
                  <a:lnTo>
                    <a:pt x="4507" y="1127"/>
                  </a:lnTo>
                  <a:lnTo>
                    <a:pt x="3380" y="1127"/>
                  </a:lnTo>
                  <a:lnTo>
                    <a:pt x="3380" y="565"/>
                  </a:lnTo>
                  <a:cubicBezTo>
                    <a:pt x="3380" y="253"/>
                    <a:pt x="3128" y="0"/>
                    <a:pt x="2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0"/>
            <p:cNvSpPr/>
            <p:nvPr/>
          </p:nvSpPr>
          <p:spPr>
            <a:xfrm>
              <a:off x="4442525" y="4417775"/>
              <a:ext cx="28200" cy="28175"/>
            </a:xfrm>
            <a:custGeom>
              <a:avLst/>
              <a:gdLst/>
              <a:ahLst/>
              <a:cxnLst/>
              <a:rect l="l" t="t" r="r" b="b"/>
              <a:pathLst>
                <a:path w="1128" h="1127" extrusionOk="0">
                  <a:moveTo>
                    <a:pt x="566" y="0"/>
                  </a:moveTo>
                  <a:cubicBezTo>
                    <a:pt x="253" y="0"/>
                    <a:pt x="1" y="252"/>
                    <a:pt x="1" y="562"/>
                  </a:cubicBezTo>
                  <a:lnTo>
                    <a:pt x="1" y="1127"/>
                  </a:lnTo>
                  <a:lnTo>
                    <a:pt x="1128" y="1127"/>
                  </a:lnTo>
                  <a:lnTo>
                    <a:pt x="1128" y="562"/>
                  </a:lnTo>
                  <a:cubicBezTo>
                    <a:pt x="1128" y="252"/>
                    <a:pt x="875" y="0"/>
                    <a:pt x="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0"/>
            <p:cNvSpPr/>
            <p:nvPr/>
          </p:nvSpPr>
          <p:spPr>
            <a:xfrm>
              <a:off x="4583375" y="4643100"/>
              <a:ext cx="28200" cy="28200"/>
            </a:xfrm>
            <a:custGeom>
              <a:avLst/>
              <a:gdLst/>
              <a:ahLst/>
              <a:cxnLst/>
              <a:rect l="l" t="t" r="r" b="b"/>
              <a:pathLst>
                <a:path w="1128" h="1128" extrusionOk="0">
                  <a:moveTo>
                    <a:pt x="0" y="1"/>
                  </a:moveTo>
                  <a:lnTo>
                    <a:pt x="0" y="1128"/>
                  </a:lnTo>
                  <a:lnTo>
                    <a:pt x="1127" y="1128"/>
                  </a:lnTo>
                  <a:lnTo>
                    <a:pt x="1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0"/>
            <p:cNvSpPr/>
            <p:nvPr/>
          </p:nvSpPr>
          <p:spPr>
            <a:xfrm>
              <a:off x="4414375" y="4643100"/>
              <a:ext cx="84525" cy="113600"/>
            </a:xfrm>
            <a:custGeom>
              <a:avLst/>
              <a:gdLst/>
              <a:ahLst/>
              <a:cxnLst/>
              <a:rect l="l" t="t" r="r" b="b"/>
              <a:pathLst>
                <a:path w="3381" h="4544" extrusionOk="0">
                  <a:moveTo>
                    <a:pt x="1692" y="1"/>
                  </a:moveTo>
                  <a:cubicBezTo>
                    <a:pt x="757" y="1"/>
                    <a:pt x="3" y="758"/>
                    <a:pt x="0" y="1689"/>
                  </a:cubicBezTo>
                  <a:lnTo>
                    <a:pt x="0" y="4544"/>
                  </a:lnTo>
                  <a:lnTo>
                    <a:pt x="3380" y="4544"/>
                  </a:lnTo>
                  <a:lnTo>
                    <a:pt x="3380" y="1689"/>
                  </a:lnTo>
                  <a:cubicBezTo>
                    <a:pt x="3380" y="755"/>
                    <a:pt x="2626" y="1"/>
                    <a:pt x="1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0"/>
            <p:cNvSpPr/>
            <p:nvPr/>
          </p:nvSpPr>
          <p:spPr>
            <a:xfrm>
              <a:off x="4301700" y="4643100"/>
              <a:ext cx="28175" cy="28200"/>
            </a:xfrm>
            <a:custGeom>
              <a:avLst/>
              <a:gdLst/>
              <a:ahLst/>
              <a:cxnLst/>
              <a:rect l="l" t="t" r="r" b="b"/>
              <a:pathLst>
                <a:path w="1127" h="1128" extrusionOk="0">
                  <a:moveTo>
                    <a:pt x="0" y="1"/>
                  </a:moveTo>
                  <a:lnTo>
                    <a:pt x="0" y="1128"/>
                  </a:lnTo>
                  <a:lnTo>
                    <a:pt x="1127" y="1128"/>
                  </a:lnTo>
                  <a:lnTo>
                    <a:pt x="1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0"/>
            <p:cNvSpPr/>
            <p:nvPr/>
          </p:nvSpPr>
          <p:spPr>
            <a:xfrm>
              <a:off x="4216275" y="4530425"/>
              <a:ext cx="480775" cy="226275"/>
            </a:xfrm>
            <a:custGeom>
              <a:avLst/>
              <a:gdLst/>
              <a:ahLst/>
              <a:cxnLst/>
              <a:rect l="l" t="t" r="r" b="b"/>
              <a:pathLst>
                <a:path w="19231" h="9051" extrusionOk="0">
                  <a:moveTo>
                    <a:pt x="5109" y="3381"/>
                  </a:moveTo>
                  <a:cubicBezTo>
                    <a:pt x="5418" y="3381"/>
                    <a:pt x="5671" y="3634"/>
                    <a:pt x="5671" y="3943"/>
                  </a:cubicBezTo>
                  <a:lnTo>
                    <a:pt x="5671" y="6196"/>
                  </a:lnTo>
                  <a:cubicBezTo>
                    <a:pt x="5671" y="6509"/>
                    <a:pt x="5418" y="6761"/>
                    <a:pt x="5109" y="6761"/>
                  </a:cubicBezTo>
                  <a:lnTo>
                    <a:pt x="2855" y="6761"/>
                  </a:lnTo>
                  <a:cubicBezTo>
                    <a:pt x="2543" y="6761"/>
                    <a:pt x="2290" y="6509"/>
                    <a:pt x="2290" y="6196"/>
                  </a:cubicBezTo>
                  <a:lnTo>
                    <a:pt x="2290" y="3943"/>
                  </a:lnTo>
                  <a:cubicBezTo>
                    <a:pt x="2290" y="3634"/>
                    <a:pt x="2543" y="3381"/>
                    <a:pt x="2855" y="3381"/>
                  </a:cubicBezTo>
                  <a:close/>
                  <a:moveTo>
                    <a:pt x="16376" y="3381"/>
                  </a:moveTo>
                  <a:cubicBezTo>
                    <a:pt x="16685" y="3381"/>
                    <a:pt x="16938" y="3634"/>
                    <a:pt x="16938" y="3943"/>
                  </a:cubicBezTo>
                  <a:lnTo>
                    <a:pt x="16938" y="6196"/>
                  </a:lnTo>
                  <a:cubicBezTo>
                    <a:pt x="16938" y="6509"/>
                    <a:pt x="16685" y="6761"/>
                    <a:pt x="16376" y="6761"/>
                  </a:cubicBezTo>
                  <a:lnTo>
                    <a:pt x="14123" y="6761"/>
                  </a:lnTo>
                  <a:cubicBezTo>
                    <a:pt x="13810" y="6761"/>
                    <a:pt x="13558" y="6509"/>
                    <a:pt x="13558" y="6196"/>
                  </a:cubicBezTo>
                  <a:lnTo>
                    <a:pt x="13558" y="3943"/>
                  </a:lnTo>
                  <a:cubicBezTo>
                    <a:pt x="13558" y="3634"/>
                    <a:pt x="13810" y="3381"/>
                    <a:pt x="14123" y="3381"/>
                  </a:cubicBezTo>
                  <a:close/>
                  <a:moveTo>
                    <a:pt x="1729" y="1"/>
                  </a:moveTo>
                  <a:cubicBezTo>
                    <a:pt x="1416" y="1"/>
                    <a:pt x="1164" y="253"/>
                    <a:pt x="1164" y="563"/>
                  </a:cubicBezTo>
                  <a:lnTo>
                    <a:pt x="1164" y="1128"/>
                  </a:lnTo>
                  <a:lnTo>
                    <a:pt x="563" y="1128"/>
                  </a:lnTo>
                  <a:cubicBezTo>
                    <a:pt x="253" y="1128"/>
                    <a:pt x="1" y="1380"/>
                    <a:pt x="1" y="1690"/>
                  </a:cubicBezTo>
                  <a:lnTo>
                    <a:pt x="1" y="8489"/>
                  </a:lnTo>
                  <a:cubicBezTo>
                    <a:pt x="1" y="8798"/>
                    <a:pt x="253" y="9051"/>
                    <a:pt x="563" y="9051"/>
                  </a:cubicBezTo>
                  <a:lnTo>
                    <a:pt x="6797" y="9051"/>
                  </a:lnTo>
                  <a:lnTo>
                    <a:pt x="6797" y="6196"/>
                  </a:lnTo>
                  <a:cubicBezTo>
                    <a:pt x="6797" y="4640"/>
                    <a:pt x="8059" y="3381"/>
                    <a:pt x="9616" y="3381"/>
                  </a:cubicBezTo>
                  <a:cubicBezTo>
                    <a:pt x="11172" y="3381"/>
                    <a:pt x="12431" y="4640"/>
                    <a:pt x="12431" y="6196"/>
                  </a:cubicBezTo>
                  <a:lnTo>
                    <a:pt x="12431" y="9051"/>
                  </a:lnTo>
                  <a:lnTo>
                    <a:pt x="18666" y="9051"/>
                  </a:lnTo>
                  <a:cubicBezTo>
                    <a:pt x="18978" y="9051"/>
                    <a:pt x="19230" y="8798"/>
                    <a:pt x="19230" y="8489"/>
                  </a:cubicBezTo>
                  <a:lnTo>
                    <a:pt x="19230" y="1690"/>
                  </a:lnTo>
                  <a:cubicBezTo>
                    <a:pt x="19230" y="1380"/>
                    <a:pt x="18978" y="1128"/>
                    <a:pt x="18666" y="1128"/>
                  </a:cubicBezTo>
                  <a:lnTo>
                    <a:pt x="18065" y="1128"/>
                  </a:lnTo>
                  <a:lnTo>
                    <a:pt x="18065" y="563"/>
                  </a:lnTo>
                  <a:cubicBezTo>
                    <a:pt x="18065" y="253"/>
                    <a:pt x="17812" y="1"/>
                    <a:pt x="17503" y="1"/>
                  </a:cubicBezTo>
                  <a:lnTo>
                    <a:pt x="15249" y="1"/>
                  </a:lnTo>
                  <a:cubicBezTo>
                    <a:pt x="14937" y="1"/>
                    <a:pt x="14684" y="253"/>
                    <a:pt x="14684" y="563"/>
                  </a:cubicBezTo>
                  <a:lnTo>
                    <a:pt x="14684" y="1128"/>
                  </a:lnTo>
                  <a:lnTo>
                    <a:pt x="13558" y="1128"/>
                  </a:lnTo>
                  <a:lnTo>
                    <a:pt x="13558" y="563"/>
                  </a:lnTo>
                  <a:cubicBezTo>
                    <a:pt x="13558" y="253"/>
                    <a:pt x="13305" y="1"/>
                    <a:pt x="12996" y="1"/>
                  </a:cubicBezTo>
                  <a:lnTo>
                    <a:pt x="10742" y="1"/>
                  </a:lnTo>
                  <a:cubicBezTo>
                    <a:pt x="10430" y="1"/>
                    <a:pt x="10178" y="253"/>
                    <a:pt x="10178" y="563"/>
                  </a:cubicBezTo>
                  <a:lnTo>
                    <a:pt x="10178" y="1128"/>
                  </a:lnTo>
                  <a:lnTo>
                    <a:pt x="9051" y="1128"/>
                  </a:lnTo>
                  <a:lnTo>
                    <a:pt x="9051" y="563"/>
                  </a:lnTo>
                  <a:cubicBezTo>
                    <a:pt x="9051" y="253"/>
                    <a:pt x="8798" y="1"/>
                    <a:pt x="8489" y="1"/>
                  </a:cubicBezTo>
                  <a:lnTo>
                    <a:pt x="6235" y="1"/>
                  </a:lnTo>
                  <a:cubicBezTo>
                    <a:pt x="5923" y="1"/>
                    <a:pt x="5671" y="253"/>
                    <a:pt x="5671" y="563"/>
                  </a:cubicBezTo>
                  <a:lnTo>
                    <a:pt x="5671" y="1128"/>
                  </a:lnTo>
                  <a:lnTo>
                    <a:pt x="4544" y="1128"/>
                  </a:lnTo>
                  <a:lnTo>
                    <a:pt x="4544" y="563"/>
                  </a:lnTo>
                  <a:cubicBezTo>
                    <a:pt x="4544" y="253"/>
                    <a:pt x="4291" y="1"/>
                    <a:pt x="3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6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YOUR INFORMATION WITH A </a:t>
            </a:r>
            <a:r>
              <a:rPr lang="en">
                <a:solidFill>
                  <a:schemeClr val="accent1"/>
                </a:solidFill>
              </a:rPr>
              <a:t>GRAPH</a:t>
            </a:r>
            <a:endParaRPr>
              <a:solidFill>
                <a:schemeClr val="accent1"/>
              </a:solidFill>
            </a:endParaRPr>
          </a:p>
        </p:txBody>
      </p:sp>
      <p:pic>
        <p:nvPicPr>
          <p:cNvPr id="1221" name="Google Shape;1221;p61">
            <a:hlinkClick r:id="rId3"/>
          </p:cNvPr>
          <p:cNvPicPr preferRelativeResize="0"/>
          <p:nvPr/>
        </p:nvPicPr>
        <p:blipFill>
          <a:blip r:embed="rId4">
            <a:alphaModFix/>
          </a:blip>
          <a:stretch>
            <a:fillRect/>
          </a:stretch>
        </p:blipFill>
        <p:spPr>
          <a:xfrm>
            <a:off x="4830150" y="1326500"/>
            <a:ext cx="3536676" cy="2186845"/>
          </a:xfrm>
          <a:prstGeom prst="rect">
            <a:avLst/>
          </a:prstGeom>
          <a:noFill/>
          <a:ln>
            <a:noFill/>
          </a:ln>
        </p:spPr>
      </p:pic>
      <p:sp>
        <p:nvSpPr>
          <p:cNvPr id="1222" name="Google Shape;1222;p61"/>
          <p:cNvSpPr txBox="1"/>
          <p:nvPr/>
        </p:nvSpPr>
        <p:spPr>
          <a:xfrm>
            <a:off x="4623125" y="3820460"/>
            <a:ext cx="3807600" cy="48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2"/>
                </a:solidFill>
                <a:latin typeface="Antic Slab"/>
                <a:ea typeface="Antic Slab"/>
                <a:cs typeface="Antic Slab"/>
                <a:sym typeface="Antic Slab"/>
              </a:rPr>
              <a:t>To modify this graph, click on it, follow the link, change the data and paste the new graph here</a:t>
            </a:r>
            <a:endParaRPr sz="1200">
              <a:solidFill>
                <a:schemeClr val="dk2"/>
              </a:solidFill>
              <a:latin typeface="Antic Slab"/>
              <a:ea typeface="Antic Slab"/>
              <a:cs typeface="Antic Slab"/>
              <a:sym typeface="Antic Slab"/>
            </a:endParaRPr>
          </a:p>
        </p:txBody>
      </p:sp>
      <p:sp>
        <p:nvSpPr>
          <p:cNvPr id="1223" name="Google Shape;1223;p61"/>
          <p:cNvSpPr txBox="1">
            <a:spLocks noGrp="1"/>
          </p:cNvSpPr>
          <p:nvPr>
            <p:ph type="title" idx="2"/>
          </p:nvPr>
        </p:nvSpPr>
        <p:spPr>
          <a:xfrm>
            <a:off x="713225" y="1781325"/>
            <a:ext cx="18513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224" name="Google Shape;1224;p61"/>
          <p:cNvSpPr txBox="1">
            <a:spLocks noGrp="1"/>
          </p:cNvSpPr>
          <p:nvPr>
            <p:ph type="subTitle" idx="1"/>
          </p:nvPr>
        </p:nvSpPr>
        <p:spPr>
          <a:xfrm>
            <a:off x="713262" y="2099228"/>
            <a:ext cx="185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to the Sun</a:t>
            </a:r>
            <a:endParaRPr/>
          </a:p>
        </p:txBody>
      </p:sp>
      <p:sp>
        <p:nvSpPr>
          <p:cNvPr id="1225" name="Google Shape;1225;p61"/>
          <p:cNvSpPr txBox="1">
            <a:spLocks noGrp="1"/>
          </p:cNvSpPr>
          <p:nvPr>
            <p:ph type="title" idx="3"/>
          </p:nvPr>
        </p:nvSpPr>
        <p:spPr>
          <a:xfrm>
            <a:off x="2771669" y="1781325"/>
            <a:ext cx="18513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26" name="Google Shape;1226;p61"/>
          <p:cNvSpPr txBox="1">
            <a:spLocks noGrp="1"/>
          </p:cNvSpPr>
          <p:nvPr>
            <p:ph type="subTitle" idx="4"/>
          </p:nvPr>
        </p:nvSpPr>
        <p:spPr>
          <a:xfrm>
            <a:off x="2771706" y="2099228"/>
            <a:ext cx="185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cold </a:t>
            </a:r>
            <a:endParaRPr/>
          </a:p>
        </p:txBody>
      </p:sp>
      <p:sp>
        <p:nvSpPr>
          <p:cNvPr id="1227" name="Google Shape;1227;p61"/>
          <p:cNvSpPr txBox="1">
            <a:spLocks noGrp="1"/>
          </p:cNvSpPr>
          <p:nvPr>
            <p:ph type="title" idx="5"/>
          </p:nvPr>
        </p:nvSpPr>
        <p:spPr>
          <a:xfrm>
            <a:off x="713225" y="3351572"/>
            <a:ext cx="18513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28" name="Google Shape;1228;p61"/>
          <p:cNvSpPr txBox="1">
            <a:spLocks noGrp="1"/>
          </p:cNvSpPr>
          <p:nvPr>
            <p:ph type="subTitle" idx="6"/>
          </p:nvPr>
        </p:nvSpPr>
        <p:spPr>
          <a:xfrm>
            <a:off x="713262" y="3669475"/>
            <a:ext cx="185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of them all</a:t>
            </a:r>
            <a:endParaRPr/>
          </a:p>
        </p:txBody>
      </p:sp>
      <p:sp>
        <p:nvSpPr>
          <p:cNvPr id="1229" name="Google Shape;1229;p61"/>
          <p:cNvSpPr txBox="1">
            <a:spLocks noGrp="1"/>
          </p:cNvSpPr>
          <p:nvPr>
            <p:ph type="title" idx="7"/>
          </p:nvPr>
        </p:nvSpPr>
        <p:spPr>
          <a:xfrm>
            <a:off x="2771669" y="3351572"/>
            <a:ext cx="18513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30" name="Google Shape;1230;p61"/>
          <p:cNvSpPr txBox="1">
            <a:spLocks noGrp="1"/>
          </p:cNvSpPr>
          <p:nvPr>
            <p:ph type="subTitle" idx="8"/>
          </p:nvPr>
        </p:nvSpPr>
        <p:spPr>
          <a:xfrm>
            <a:off x="2771706" y="3669475"/>
            <a:ext cx="185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nice name, but it’s hot</a:t>
            </a:r>
            <a:endParaRPr/>
          </a:p>
          <a:p>
            <a:pPr marL="0" lvl="0" indent="0" algn="ctr" rtl="0">
              <a:spcBef>
                <a:spcPts val="0"/>
              </a:spcBef>
              <a:spcAft>
                <a:spcPts val="0"/>
              </a:spcAft>
              <a:buNone/>
            </a:pPr>
            <a:endParaRPr/>
          </a:p>
        </p:txBody>
      </p:sp>
      <p:sp>
        <p:nvSpPr>
          <p:cNvPr id="1231" name="Google Shape;1231;p61"/>
          <p:cNvSpPr/>
          <p:nvPr/>
        </p:nvSpPr>
        <p:spPr>
          <a:xfrm>
            <a:off x="1487350" y="1454212"/>
            <a:ext cx="303000" cy="3030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sp>
        <p:nvSpPr>
          <p:cNvPr id="1232" name="Google Shape;1232;p61"/>
          <p:cNvSpPr/>
          <p:nvPr/>
        </p:nvSpPr>
        <p:spPr>
          <a:xfrm>
            <a:off x="3545850" y="1454212"/>
            <a:ext cx="303000" cy="303000"/>
          </a:xfrm>
          <a:prstGeom prst="roundRect">
            <a:avLst>
              <a:gd name="adj" fmla="val 1214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sp>
        <p:nvSpPr>
          <p:cNvPr id="1233" name="Google Shape;1233;p61"/>
          <p:cNvSpPr/>
          <p:nvPr/>
        </p:nvSpPr>
        <p:spPr>
          <a:xfrm>
            <a:off x="3545850" y="3019199"/>
            <a:ext cx="303000" cy="303000"/>
          </a:xfrm>
          <a:prstGeom prst="roundRect">
            <a:avLst>
              <a:gd name="adj" fmla="val 1214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sp>
        <p:nvSpPr>
          <p:cNvPr id="1234" name="Google Shape;1234;p61"/>
          <p:cNvSpPr/>
          <p:nvPr/>
        </p:nvSpPr>
        <p:spPr>
          <a:xfrm>
            <a:off x="1487350" y="3019199"/>
            <a:ext cx="303000" cy="303000"/>
          </a:xfrm>
          <a:prstGeom prst="roundRect">
            <a:avLst>
              <a:gd name="adj" fmla="val 1214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62"/>
          <p:cNvSpPr txBox="1">
            <a:spLocks noGrp="1"/>
          </p:cNvSpPr>
          <p:nvPr>
            <p:ph type="title"/>
          </p:nvPr>
        </p:nvSpPr>
        <p:spPr>
          <a:xfrm>
            <a:off x="2432450" y="1257850"/>
            <a:ext cx="5998200" cy="276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sz="8000">
                <a:solidFill>
                  <a:schemeClr val="dk2"/>
                </a:solidFill>
              </a:rPr>
              <a:t>WORDS</a:t>
            </a:r>
            <a:endParaRPr sz="8000">
              <a:solidFill>
                <a:schemeClr val="dk2"/>
              </a:solidFill>
            </a:endParaRPr>
          </a:p>
        </p:txBody>
      </p:sp>
      <p:grpSp>
        <p:nvGrpSpPr>
          <p:cNvPr id="1240" name="Google Shape;1240;p62"/>
          <p:cNvGrpSpPr/>
          <p:nvPr/>
        </p:nvGrpSpPr>
        <p:grpSpPr>
          <a:xfrm>
            <a:off x="82075" y="152325"/>
            <a:ext cx="9209035" cy="5143479"/>
            <a:chOff x="82075" y="152325"/>
            <a:chExt cx="9209035" cy="5143479"/>
          </a:xfrm>
        </p:grpSpPr>
        <p:grpSp>
          <p:nvGrpSpPr>
            <p:cNvPr id="1241" name="Google Shape;1241;p62"/>
            <p:cNvGrpSpPr/>
            <p:nvPr/>
          </p:nvGrpSpPr>
          <p:grpSpPr>
            <a:xfrm>
              <a:off x="713227" y="152336"/>
              <a:ext cx="1231345" cy="5143468"/>
              <a:chOff x="1752950" y="258375"/>
              <a:chExt cx="503350" cy="2102550"/>
            </a:xfrm>
          </p:grpSpPr>
          <p:sp>
            <p:nvSpPr>
              <p:cNvPr id="1242" name="Google Shape;1242;p62"/>
              <p:cNvSpPr/>
              <p:nvPr/>
            </p:nvSpPr>
            <p:spPr>
              <a:xfrm>
                <a:off x="1841825" y="994525"/>
                <a:ext cx="297175" cy="263075"/>
              </a:xfrm>
              <a:custGeom>
                <a:avLst/>
                <a:gdLst/>
                <a:ahLst/>
                <a:cxnLst/>
                <a:rect l="l" t="t" r="r" b="b"/>
                <a:pathLst>
                  <a:path w="11887" h="10523" extrusionOk="0">
                    <a:moveTo>
                      <a:pt x="6568" y="300"/>
                    </a:moveTo>
                    <a:cubicBezTo>
                      <a:pt x="9111" y="300"/>
                      <a:pt x="11545" y="2279"/>
                      <a:pt x="11545" y="5261"/>
                    </a:cubicBezTo>
                    <a:cubicBezTo>
                      <a:pt x="11545" y="7991"/>
                      <a:pt x="9327" y="10209"/>
                      <a:pt x="6626" y="10209"/>
                    </a:cubicBezTo>
                    <a:cubicBezTo>
                      <a:pt x="2190" y="10209"/>
                      <a:pt x="0" y="4892"/>
                      <a:pt x="3100" y="1764"/>
                    </a:cubicBezTo>
                    <a:cubicBezTo>
                      <a:pt x="4111" y="752"/>
                      <a:pt x="5352" y="300"/>
                      <a:pt x="6568" y="300"/>
                    </a:cubicBezTo>
                    <a:close/>
                    <a:moveTo>
                      <a:pt x="1337" y="1"/>
                    </a:moveTo>
                    <a:lnTo>
                      <a:pt x="1337" y="10522"/>
                    </a:lnTo>
                    <a:lnTo>
                      <a:pt x="11887" y="10522"/>
                    </a:lnTo>
                    <a:lnTo>
                      <a:pt x="118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1959825" y="1091225"/>
                <a:ext cx="82500" cy="71325"/>
              </a:xfrm>
              <a:custGeom>
                <a:avLst/>
                <a:gdLst/>
                <a:ahLst/>
                <a:cxnLst/>
                <a:rect l="l" t="t" r="r" b="b"/>
                <a:pathLst>
                  <a:path w="3300" h="2853" extrusionOk="0">
                    <a:moveTo>
                      <a:pt x="1820" y="0"/>
                    </a:moveTo>
                    <a:cubicBezTo>
                      <a:pt x="598" y="57"/>
                      <a:pt x="1" y="1536"/>
                      <a:pt x="854" y="2417"/>
                    </a:cubicBezTo>
                    <a:cubicBezTo>
                      <a:pt x="1144" y="2717"/>
                      <a:pt x="1510" y="2852"/>
                      <a:pt x="1869" y="2852"/>
                    </a:cubicBezTo>
                    <a:cubicBezTo>
                      <a:pt x="2567" y="2852"/>
                      <a:pt x="3243" y="2343"/>
                      <a:pt x="3299" y="1536"/>
                    </a:cubicBezTo>
                    <a:lnTo>
                      <a:pt x="2020" y="1536"/>
                    </a:lnTo>
                    <a:cubicBezTo>
                      <a:pt x="1991" y="1564"/>
                      <a:pt x="1934" y="1564"/>
                      <a:pt x="1906" y="1564"/>
                    </a:cubicBezTo>
                    <a:cubicBezTo>
                      <a:pt x="1888" y="1568"/>
                      <a:pt x="1870" y="1570"/>
                      <a:pt x="1854" y="1570"/>
                    </a:cubicBezTo>
                    <a:cubicBezTo>
                      <a:pt x="1643" y="1570"/>
                      <a:pt x="1609" y="1249"/>
                      <a:pt x="1820" y="1223"/>
                    </a:cubicBezTo>
                    <a:lnTo>
                      <a:pt x="18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2008875" y="1091225"/>
                <a:ext cx="33450" cy="32000"/>
              </a:xfrm>
              <a:custGeom>
                <a:avLst/>
                <a:gdLst/>
                <a:ahLst/>
                <a:cxnLst/>
                <a:rect l="l" t="t" r="r" b="b"/>
                <a:pathLst>
                  <a:path w="1338" h="1280" extrusionOk="0">
                    <a:moveTo>
                      <a:pt x="1" y="0"/>
                    </a:moveTo>
                    <a:lnTo>
                      <a:pt x="1" y="1251"/>
                    </a:lnTo>
                    <a:cubicBezTo>
                      <a:pt x="29" y="1251"/>
                      <a:pt x="58" y="1280"/>
                      <a:pt x="58" y="1280"/>
                    </a:cubicBezTo>
                    <a:lnTo>
                      <a:pt x="1337" y="1280"/>
                    </a:lnTo>
                    <a:cubicBezTo>
                      <a:pt x="1280" y="597"/>
                      <a:pt x="712" y="2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1848925" y="1008025"/>
                <a:ext cx="276575" cy="236775"/>
              </a:xfrm>
              <a:custGeom>
                <a:avLst/>
                <a:gdLst/>
                <a:ahLst/>
                <a:cxnLst/>
                <a:rect l="l" t="t" r="r" b="b"/>
                <a:pathLst>
                  <a:path w="11063" h="9471" extrusionOk="0">
                    <a:moveTo>
                      <a:pt x="6399" y="172"/>
                    </a:moveTo>
                    <a:lnTo>
                      <a:pt x="6399" y="3214"/>
                    </a:lnTo>
                    <a:cubicBezTo>
                      <a:pt x="7166" y="3271"/>
                      <a:pt x="7764" y="3868"/>
                      <a:pt x="7821" y="4608"/>
                    </a:cubicBezTo>
                    <a:lnTo>
                      <a:pt x="9896" y="4608"/>
                    </a:lnTo>
                    <a:lnTo>
                      <a:pt x="9896" y="4835"/>
                    </a:lnTo>
                    <a:lnTo>
                      <a:pt x="7821" y="4835"/>
                    </a:lnTo>
                    <a:cubicBezTo>
                      <a:pt x="7764" y="5697"/>
                      <a:pt x="7053" y="6238"/>
                      <a:pt x="6315" y="6238"/>
                    </a:cubicBezTo>
                    <a:cubicBezTo>
                      <a:pt x="5933" y="6238"/>
                      <a:pt x="5543" y="6094"/>
                      <a:pt x="5233" y="5774"/>
                    </a:cubicBezTo>
                    <a:cubicBezTo>
                      <a:pt x="4323" y="4835"/>
                      <a:pt x="4948" y="3271"/>
                      <a:pt x="6256" y="3214"/>
                    </a:cubicBezTo>
                    <a:lnTo>
                      <a:pt x="6256" y="172"/>
                    </a:lnTo>
                    <a:close/>
                    <a:moveTo>
                      <a:pt x="6342" y="1"/>
                    </a:moveTo>
                    <a:cubicBezTo>
                      <a:pt x="2105" y="1"/>
                      <a:pt x="0" y="5091"/>
                      <a:pt x="2986" y="8077"/>
                    </a:cubicBezTo>
                    <a:cubicBezTo>
                      <a:pt x="3950" y="9040"/>
                      <a:pt x="5132" y="9471"/>
                      <a:pt x="6291" y="9471"/>
                    </a:cubicBezTo>
                    <a:cubicBezTo>
                      <a:pt x="8727" y="9471"/>
                      <a:pt x="11062" y="7572"/>
                      <a:pt x="11062" y="4721"/>
                    </a:cubicBezTo>
                    <a:cubicBezTo>
                      <a:pt x="11062" y="2105"/>
                      <a:pt x="8930" y="1"/>
                      <a:pt x="6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1752950" y="802400"/>
                <a:ext cx="503350" cy="497125"/>
              </a:xfrm>
              <a:custGeom>
                <a:avLst/>
                <a:gdLst/>
                <a:ahLst/>
                <a:cxnLst/>
                <a:rect l="l" t="t" r="r" b="b"/>
                <a:pathLst>
                  <a:path w="20134" h="19885" extrusionOk="0">
                    <a:moveTo>
                      <a:pt x="5176" y="3022"/>
                    </a:moveTo>
                    <a:lnTo>
                      <a:pt x="5176" y="5667"/>
                    </a:lnTo>
                    <a:lnTo>
                      <a:pt x="4038" y="5667"/>
                    </a:lnTo>
                    <a:lnTo>
                      <a:pt x="4038" y="3022"/>
                    </a:lnTo>
                    <a:close/>
                    <a:moveTo>
                      <a:pt x="6768" y="3022"/>
                    </a:moveTo>
                    <a:lnTo>
                      <a:pt x="6768" y="5667"/>
                    </a:lnTo>
                    <a:lnTo>
                      <a:pt x="5631" y="5667"/>
                    </a:lnTo>
                    <a:lnTo>
                      <a:pt x="5631" y="3022"/>
                    </a:lnTo>
                    <a:close/>
                    <a:moveTo>
                      <a:pt x="8361" y="3022"/>
                    </a:moveTo>
                    <a:lnTo>
                      <a:pt x="8361" y="5667"/>
                    </a:lnTo>
                    <a:lnTo>
                      <a:pt x="7223" y="5667"/>
                    </a:lnTo>
                    <a:lnTo>
                      <a:pt x="7223" y="3022"/>
                    </a:lnTo>
                    <a:close/>
                    <a:moveTo>
                      <a:pt x="9925" y="3022"/>
                    </a:moveTo>
                    <a:lnTo>
                      <a:pt x="9925" y="5667"/>
                    </a:lnTo>
                    <a:lnTo>
                      <a:pt x="8816" y="5667"/>
                    </a:lnTo>
                    <a:lnTo>
                      <a:pt x="8816" y="3022"/>
                    </a:lnTo>
                    <a:close/>
                    <a:moveTo>
                      <a:pt x="11517" y="3022"/>
                    </a:moveTo>
                    <a:lnTo>
                      <a:pt x="11517" y="5667"/>
                    </a:lnTo>
                    <a:lnTo>
                      <a:pt x="10408" y="5667"/>
                    </a:lnTo>
                    <a:lnTo>
                      <a:pt x="10408" y="3022"/>
                    </a:lnTo>
                    <a:close/>
                    <a:moveTo>
                      <a:pt x="13110" y="3022"/>
                    </a:moveTo>
                    <a:lnTo>
                      <a:pt x="13110" y="5667"/>
                    </a:lnTo>
                    <a:lnTo>
                      <a:pt x="12001" y="5667"/>
                    </a:lnTo>
                    <a:lnTo>
                      <a:pt x="12001" y="3022"/>
                    </a:lnTo>
                    <a:close/>
                    <a:moveTo>
                      <a:pt x="14702" y="3022"/>
                    </a:moveTo>
                    <a:lnTo>
                      <a:pt x="14702" y="5667"/>
                    </a:lnTo>
                    <a:lnTo>
                      <a:pt x="13565" y="5667"/>
                    </a:lnTo>
                    <a:lnTo>
                      <a:pt x="13565" y="3022"/>
                    </a:lnTo>
                    <a:close/>
                    <a:moveTo>
                      <a:pt x="16295" y="3022"/>
                    </a:moveTo>
                    <a:lnTo>
                      <a:pt x="16295" y="5667"/>
                    </a:lnTo>
                    <a:lnTo>
                      <a:pt x="15157" y="5667"/>
                    </a:lnTo>
                    <a:lnTo>
                      <a:pt x="15157" y="3022"/>
                    </a:lnTo>
                    <a:close/>
                    <a:moveTo>
                      <a:pt x="15925" y="7202"/>
                    </a:moveTo>
                    <a:lnTo>
                      <a:pt x="15897" y="18691"/>
                    </a:lnTo>
                    <a:lnTo>
                      <a:pt x="4437" y="18691"/>
                    </a:lnTo>
                    <a:lnTo>
                      <a:pt x="4437" y="7202"/>
                    </a:lnTo>
                    <a:close/>
                    <a:moveTo>
                      <a:pt x="18783" y="1"/>
                    </a:moveTo>
                    <a:cubicBezTo>
                      <a:pt x="18719" y="1"/>
                      <a:pt x="18655" y="50"/>
                      <a:pt x="18655" y="150"/>
                    </a:cubicBezTo>
                    <a:cubicBezTo>
                      <a:pt x="18655" y="178"/>
                      <a:pt x="18683" y="235"/>
                      <a:pt x="18712" y="235"/>
                    </a:cubicBezTo>
                    <a:lnTo>
                      <a:pt x="18712" y="377"/>
                    </a:lnTo>
                    <a:lnTo>
                      <a:pt x="18484" y="377"/>
                    </a:lnTo>
                    <a:lnTo>
                      <a:pt x="18484" y="548"/>
                    </a:lnTo>
                    <a:lnTo>
                      <a:pt x="18712" y="548"/>
                    </a:lnTo>
                    <a:lnTo>
                      <a:pt x="18712" y="1714"/>
                    </a:lnTo>
                    <a:lnTo>
                      <a:pt x="1621" y="1714"/>
                    </a:lnTo>
                    <a:lnTo>
                      <a:pt x="1621" y="548"/>
                    </a:lnTo>
                    <a:lnTo>
                      <a:pt x="1849" y="548"/>
                    </a:lnTo>
                    <a:lnTo>
                      <a:pt x="1849" y="377"/>
                    </a:lnTo>
                    <a:lnTo>
                      <a:pt x="1621" y="377"/>
                    </a:lnTo>
                    <a:lnTo>
                      <a:pt x="1621" y="235"/>
                    </a:lnTo>
                    <a:cubicBezTo>
                      <a:pt x="1650" y="235"/>
                      <a:pt x="1678" y="178"/>
                      <a:pt x="1678" y="150"/>
                    </a:cubicBezTo>
                    <a:cubicBezTo>
                      <a:pt x="1692" y="65"/>
                      <a:pt x="1621" y="22"/>
                      <a:pt x="1550" y="22"/>
                    </a:cubicBezTo>
                    <a:cubicBezTo>
                      <a:pt x="1479" y="22"/>
                      <a:pt x="1408" y="65"/>
                      <a:pt x="1422" y="150"/>
                    </a:cubicBezTo>
                    <a:cubicBezTo>
                      <a:pt x="1422" y="178"/>
                      <a:pt x="1451" y="235"/>
                      <a:pt x="1479" y="235"/>
                    </a:cubicBezTo>
                    <a:lnTo>
                      <a:pt x="1479" y="377"/>
                    </a:lnTo>
                    <a:lnTo>
                      <a:pt x="1252" y="377"/>
                    </a:lnTo>
                    <a:lnTo>
                      <a:pt x="1252" y="548"/>
                    </a:lnTo>
                    <a:lnTo>
                      <a:pt x="1479" y="548"/>
                    </a:lnTo>
                    <a:lnTo>
                      <a:pt x="1479" y="1714"/>
                    </a:lnTo>
                    <a:lnTo>
                      <a:pt x="1479" y="6690"/>
                    </a:lnTo>
                    <a:lnTo>
                      <a:pt x="285" y="6690"/>
                    </a:lnTo>
                    <a:lnTo>
                      <a:pt x="285" y="19174"/>
                    </a:lnTo>
                    <a:lnTo>
                      <a:pt x="0" y="19174"/>
                    </a:lnTo>
                    <a:lnTo>
                      <a:pt x="0" y="19885"/>
                    </a:lnTo>
                    <a:lnTo>
                      <a:pt x="20134" y="19885"/>
                    </a:lnTo>
                    <a:lnTo>
                      <a:pt x="20134" y="19174"/>
                    </a:lnTo>
                    <a:lnTo>
                      <a:pt x="20048" y="19174"/>
                    </a:lnTo>
                    <a:lnTo>
                      <a:pt x="20048" y="6690"/>
                    </a:lnTo>
                    <a:lnTo>
                      <a:pt x="18854" y="6690"/>
                    </a:lnTo>
                    <a:lnTo>
                      <a:pt x="18854" y="1714"/>
                    </a:lnTo>
                    <a:lnTo>
                      <a:pt x="18854" y="548"/>
                    </a:lnTo>
                    <a:lnTo>
                      <a:pt x="19081" y="548"/>
                    </a:lnTo>
                    <a:lnTo>
                      <a:pt x="19081" y="377"/>
                    </a:lnTo>
                    <a:lnTo>
                      <a:pt x="18854" y="377"/>
                    </a:lnTo>
                    <a:lnTo>
                      <a:pt x="18854" y="235"/>
                    </a:lnTo>
                    <a:cubicBezTo>
                      <a:pt x="18882" y="235"/>
                      <a:pt x="18911" y="178"/>
                      <a:pt x="18911" y="150"/>
                    </a:cubicBezTo>
                    <a:cubicBezTo>
                      <a:pt x="18911" y="50"/>
                      <a:pt x="18847" y="1"/>
                      <a:pt x="18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1752950" y="1334350"/>
                <a:ext cx="503350" cy="1026575"/>
              </a:xfrm>
              <a:custGeom>
                <a:avLst/>
                <a:gdLst/>
                <a:ahLst/>
                <a:cxnLst/>
                <a:rect l="l" t="t" r="r" b="b"/>
                <a:pathLst>
                  <a:path w="20134" h="41063" extrusionOk="0">
                    <a:moveTo>
                      <a:pt x="0" y="0"/>
                    </a:moveTo>
                    <a:lnTo>
                      <a:pt x="0" y="1252"/>
                    </a:lnTo>
                    <a:lnTo>
                      <a:pt x="1906" y="1252"/>
                    </a:lnTo>
                    <a:lnTo>
                      <a:pt x="1906" y="41063"/>
                    </a:lnTo>
                    <a:lnTo>
                      <a:pt x="5290" y="41063"/>
                    </a:lnTo>
                    <a:lnTo>
                      <a:pt x="5290" y="1252"/>
                    </a:lnTo>
                    <a:lnTo>
                      <a:pt x="6768" y="1252"/>
                    </a:lnTo>
                    <a:lnTo>
                      <a:pt x="6768" y="41063"/>
                    </a:lnTo>
                    <a:lnTo>
                      <a:pt x="9441" y="41063"/>
                    </a:lnTo>
                    <a:lnTo>
                      <a:pt x="9441" y="1252"/>
                    </a:lnTo>
                    <a:lnTo>
                      <a:pt x="10892" y="1252"/>
                    </a:lnTo>
                    <a:lnTo>
                      <a:pt x="10892" y="41063"/>
                    </a:lnTo>
                    <a:lnTo>
                      <a:pt x="13565" y="41063"/>
                    </a:lnTo>
                    <a:lnTo>
                      <a:pt x="13565" y="1252"/>
                    </a:lnTo>
                    <a:lnTo>
                      <a:pt x="15043" y="1252"/>
                    </a:lnTo>
                    <a:lnTo>
                      <a:pt x="15043" y="41063"/>
                    </a:lnTo>
                    <a:lnTo>
                      <a:pt x="18427" y="41063"/>
                    </a:lnTo>
                    <a:lnTo>
                      <a:pt x="18427" y="1252"/>
                    </a:lnTo>
                    <a:lnTo>
                      <a:pt x="20134" y="1252"/>
                    </a:lnTo>
                    <a:lnTo>
                      <a:pt x="20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1797025" y="258375"/>
                <a:ext cx="421600" cy="578350"/>
              </a:xfrm>
              <a:custGeom>
                <a:avLst/>
                <a:gdLst/>
                <a:ahLst/>
                <a:cxnLst/>
                <a:rect l="l" t="t" r="r" b="b"/>
                <a:pathLst>
                  <a:path w="16864" h="23134" extrusionOk="0">
                    <a:moveTo>
                      <a:pt x="8418" y="0"/>
                    </a:moveTo>
                    <a:cubicBezTo>
                      <a:pt x="8276" y="0"/>
                      <a:pt x="8133" y="100"/>
                      <a:pt x="8162" y="299"/>
                    </a:cubicBezTo>
                    <a:cubicBezTo>
                      <a:pt x="8162" y="384"/>
                      <a:pt x="8219" y="470"/>
                      <a:pt x="8276" y="527"/>
                    </a:cubicBezTo>
                    <a:lnTo>
                      <a:pt x="8276" y="811"/>
                    </a:lnTo>
                    <a:lnTo>
                      <a:pt x="7849" y="811"/>
                    </a:lnTo>
                    <a:lnTo>
                      <a:pt x="7849" y="1095"/>
                    </a:lnTo>
                    <a:lnTo>
                      <a:pt x="8276" y="1095"/>
                    </a:lnTo>
                    <a:lnTo>
                      <a:pt x="8276" y="2346"/>
                    </a:lnTo>
                    <a:cubicBezTo>
                      <a:pt x="8162" y="2346"/>
                      <a:pt x="8105" y="2403"/>
                      <a:pt x="8105" y="2460"/>
                    </a:cubicBezTo>
                    <a:cubicBezTo>
                      <a:pt x="8105" y="2517"/>
                      <a:pt x="8162" y="2546"/>
                      <a:pt x="8276" y="2574"/>
                    </a:cubicBezTo>
                    <a:lnTo>
                      <a:pt x="8276" y="2801"/>
                    </a:lnTo>
                    <a:cubicBezTo>
                      <a:pt x="7991" y="3967"/>
                      <a:pt x="7451" y="6185"/>
                      <a:pt x="6939" y="7892"/>
                    </a:cubicBezTo>
                    <a:cubicBezTo>
                      <a:pt x="6541" y="9342"/>
                      <a:pt x="5859" y="10735"/>
                      <a:pt x="4949" y="11958"/>
                    </a:cubicBezTo>
                    <a:lnTo>
                      <a:pt x="4949" y="15911"/>
                    </a:lnTo>
                    <a:lnTo>
                      <a:pt x="5460" y="15911"/>
                    </a:lnTo>
                    <a:cubicBezTo>
                      <a:pt x="5460" y="15911"/>
                      <a:pt x="4380" y="17361"/>
                      <a:pt x="3043" y="19096"/>
                    </a:cubicBezTo>
                    <a:cubicBezTo>
                      <a:pt x="2076" y="20347"/>
                      <a:pt x="825" y="22025"/>
                      <a:pt x="171" y="22906"/>
                    </a:cubicBezTo>
                    <a:lnTo>
                      <a:pt x="86" y="22992"/>
                    </a:lnTo>
                    <a:lnTo>
                      <a:pt x="1" y="23134"/>
                    </a:lnTo>
                    <a:lnTo>
                      <a:pt x="16864" y="23134"/>
                    </a:lnTo>
                    <a:lnTo>
                      <a:pt x="16807" y="23048"/>
                    </a:lnTo>
                    <a:cubicBezTo>
                      <a:pt x="16494" y="22622"/>
                      <a:pt x="15982" y="21968"/>
                      <a:pt x="15442" y="21228"/>
                    </a:cubicBezTo>
                    <a:cubicBezTo>
                      <a:pt x="14901" y="20518"/>
                      <a:pt x="14333" y="19750"/>
                      <a:pt x="13821" y="19096"/>
                    </a:cubicBezTo>
                    <a:cubicBezTo>
                      <a:pt x="12484" y="17333"/>
                      <a:pt x="11432" y="15911"/>
                      <a:pt x="11432" y="15911"/>
                    </a:cubicBezTo>
                    <a:lnTo>
                      <a:pt x="11916" y="15911"/>
                    </a:lnTo>
                    <a:lnTo>
                      <a:pt x="11916" y="11987"/>
                    </a:lnTo>
                    <a:lnTo>
                      <a:pt x="11887" y="11987"/>
                    </a:lnTo>
                    <a:cubicBezTo>
                      <a:pt x="10977" y="10764"/>
                      <a:pt x="10323" y="9370"/>
                      <a:pt x="9897" y="7920"/>
                    </a:cubicBezTo>
                    <a:cubicBezTo>
                      <a:pt x="9413" y="6185"/>
                      <a:pt x="8844" y="3996"/>
                      <a:pt x="8560" y="2830"/>
                    </a:cubicBezTo>
                    <a:lnTo>
                      <a:pt x="8560" y="2574"/>
                    </a:lnTo>
                    <a:cubicBezTo>
                      <a:pt x="8674" y="2546"/>
                      <a:pt x="8759" y="2517"/>
                      <a:pt x="8759" y="2460"/>
                    </a:cubicBezTo>
                    <a:cubicBezTo>
                      <a:pt x="8759" y="2403"/>
                      <a:pt x="8674" y="2346"/>
                      <a:pt x="8560" y="2346"/>
                    </a:cubicBezTo>
                    <a:lnTo>
                      <a:pt x="8560" y="1095"/>
                    </a:lnTo>
                    <a:lnTo>
                      <a:pt x="8987" y="1095"/>
                    </a:lnTo>
                    <a:lnTo>
                      <a:pt x="8987" y="811"/>
                    </a:lnTo>
                    <a:lnTo>
                      <a:pt x="8560" y="811"/>
                    </a:lnTo>
                    <a:lnTo>
                      <a:pt x="8560" y="527"/>
                    </a:lnTo>
                    <a:cubicBezTo>
                      <a:pt x="8645" y="470"/>
                      <a:pt x="8674" y="384"/>
                      <a:pt x="8674" y="299"/>
                    </a:cubicBezTo>
                    <a:cubicBezTo>
                      <a:pt x="8702" y="100"/>
                      <a:pt x="8560" y="0"/>
                      <a:pt x="8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2"/>
            <p:cNvSpPr/>
            <p:nvPr/>
          </p:nvSpPr>
          <p:spPr>
            <a:xfrm>
              <a:off x="7763526" y="3506501"/>
              <a:ext cx="1527584" cy="60443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82075" y="3143925"/>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5437500" y="152325"/>
              <a:ext cx="1956998" cy="774350"/>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3064375" y="4298850"/>
              <a:ext cx="1018050" cy="40282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63"/>
          <p:cNvSpPr/>
          <p:nvPr/>
        </p:nvSpPr>
        <p:spPr>
          <a:xfrm>
            <a:off x="6796074" y="2107236"/>
            <a:ext cx="2347929" cy="92903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6421450" y="116835"/>
            <a:ext cx="1217254" cy="5033961"/>
          </a:xfrm>
          <a:custGeom>
            <a:avLst/>
            <a:gdLst/>
            <a:ahLst/>
            <a:cxnLst/>
            <a:rect l="l" t="t" r="r" b="b"/>
            <a:pathLst>
              <a:path w="24647" h="101933" extrusionOk="0">
                <a:moveTo>
                  <a:pt x="15098" y="13298"/>
                </a:moveTo>
                <a:lnTo>
                  <a:pt x="14898" y="15098"/>
                </a:lnTo>
                <a:lnTo>
                  <a:pt x="10149" y="15098"/>
                </a:lnTo>
                <a:lnTo>
                  <a:pt x="9999" y="13298"/>
                </a:lnTo>
                <a:close/>
                <a:moveTo>
                  <a:pt x="14848" y="15898"/>
                </a:moveTo>
                <a:lnTo>
                  <a:pt x="14648" y="17697"/>
                </a:lnTo>
                <a:lnTo>
                  <a:pt x="10399" y="17697"/>
                </a:lnTo>
                <a:lnTo>
                  <a:pt x="10249" y="15898"/>
                </a:lnTo>
                <a:close/>
                <a:moveTo>
                  <a:pt x="14548" y="18497"/>
                </a:moveTo>
                <a:lnTo>
                  <a:pt x="12348" y="40943"/>
                </a:lnTo>
                <a:lnTo>
                  <a:pt x="10449" y="18497"/>
                </a:lnTo>
                <a:close/>
                <a:moveTo>
                  <a:pt x="8899" y="1"/>
                </a:moveTo>
                <a:lnTo>
                  <a:pt x="7799" y="12548"/>
                </a:lnTo>
                <a:lnTo>
                  <a:pt x="7649" y="12548"/>
                </a:lnTo>
                <a:cubicBezTo>
                  <a:pt x="7627" y="12543"/>
                  <a:pt x="7605" y="12541"/>
                  <a:pt x="7585" y="12541"/>
                </a:cubicBezTo>
                <a:cubicBezTo>
                  <a:pt x="7221" y="12541"/>
                  <a:pt x="7221" y="13306"/>
                  <a:pt x="7585" y="13306"/>
                </a:cubicBezTo>
                <a:cubicBezTo>
                  <a:pt x="7605" y="13306"/>
                  <a:pt x="7627" y="13303"/>
                  <a:pt x="7649" y="13298"/>
                </a:cubicBezTo>
                <a:lnTo>
                  <a:pt x="7749" y="13298"/>
                </a:lnTo>
                <a:lnTo>
                  <a:pt x="7599" y="15148"/>
                </a:lnTo>
                <a:cubicBezTo>
                  <a:pt x="7399" y="15198"/>
                  <a:pt x="7249" y="15348"/>
                  <a:pt x="7249" y="15548"/>
                </a:cubicBezTo>
                <a:cubicBezTo>
                  <a:pt x="7249" y="15698"/>
                  <a:pt x="7349" y="15848"/>
                  <a:pt x="7499" y="15898"/>
                </a:cubicBezTo>
                <a:lnTo>
                  <a:pt x="7349" y="17897"/>
                </a:lnTo>
                <a:cubicBezTo>
                  <a:pt x="7299" y="17947"/>
                  <a:pt x="7249" y="18047"/>
                  <a:pt x="7249" y="18147"/>
                </a:cubicBezTo>
                <a:cubicBezTo>
                  <a:pt x="7249" y="18197"/>
                  <a:pt x="7299" y="18247"/>
                  <a:pt x="7299" y="18297"/>
                </a:cubicBezTo>
                <a:lnTo>
                  <a:pt x="1" y="101932"/>
                </a:lnTo>
                <a:lnTo>
                  <a:pt x="24646" y="101932"/>
                </a:lnTo>
                <a:lnTo>
                  <a:pt x="15898" y="13248"/>
                </a:lnTo>
                <a:cubicBezTo>
                  <a:pt x="16198" y="13098"/>
                  <a:pt x="16148" y="12648"/>
                  <a:pt x="15848" y="12548"/>
                </a:cubicBezTo>
                <a:lnTo>
                  <a:pt x="15498" y="9249"/>
                </a:lnTo>
                <a:lnTo>
                  <a:pt x="15198" y="12498"/>
                </a:lnTo>
                <a:lnTo>
                  <a:pt x="9999" y="12498"/>
                </a:lnTo>
                <a:lnTo>
                  <a:pt x="8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5709372" y="927249"/>
            <a:ext cx="1217282" cy="481658"/>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1695475" y="4048335"/>
            <a:ext cx="1217282" cy="481658"/>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txBox="1">
            <a:spLocks noGrp="1"/>
          </p:cNvSpPr>
          <p:nvPr>
            <p:ph type="title"/>
          </p:nvPr>
        </p:nvSpPr>
        <p:spPr>
          <a:xfrm flipH="1">
            <a:off x="714350" y="2439882"/>
            <a:ext cx="5063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HIDDEN SPOTS</a:t>
            </a:r>
            <a:endParaRPr/>
          </a:p>
        </p:txBody>
      </p:sp>
      <p:sp>
        <p:nvSpPr>
          <p:cNvPr id="1262" name="Google Shape;1262;p63"/>
          <p:cNvSpPr txBox="1">
            <a:spLocks noGrp="1"/>
          </p:cNvSpPr>
          <p:nvPr>
            <p:ph type="title" idx="2"/>
          </p:nvPr>
        </p:nvSpPr>
        <p:spPr>
          <a:xfrm flipH="1">
            <a:off x="714350" y="1299775"/>
            <a:ext cx="2281800" cy="105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263" name="Google Shape;1263;p63"/>
          <p:cNvSpPr txBox="1">
            <a:spLocks noGrp="1"/>
          </p:cNvSpPr>
          <p:nvPr>
            <p:ph type="subTitle" idx="1"/>
          </p:nvPr>
        </p:nvSpPr>
        <p:spPr>
          <a:xfrm flipH="1">
            <a:off x="714350" y="3214929"/>
            <a:ext cx="2553600" cy="6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6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HINTS</a:t>
            </a:r>
            <a:endParaRPr/>
          </a:p>
        </p:txBody>
      </p:sp>
      <p:sp>
        <p:nvSpPr>
          <p:cNvPr id="1292" name="Google Shape;1292;p65"/>
          <p:cNvSpPr/>
          <p:nvPr/>
        </p:nvSpPr>
        <p:spPr>
          <a:xfrm>
            <a:off x="1342638" y="3030585"/>
            <a:ext cx="526200" cy="5262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xygen"/>
                <a:ea typeface="Oxygen"/>
                <a:cs typeface="Oxygen"/>
                <a:sym typeface="Oxygen"/>
              </a:rPr>
              <a:t>3</a:t>
            </a:r>
            <a:endParaRPr sz="2000"/>
          </a:p>
        </p:txBody>
      </p:sp>
      <p:sp>
        <p:nvSpPr>
          <p:cNvPr id="1293" name="Google Shape;1293;p65"/>
          <p:cNvSpPr/>
          <p:nvPr/>
        </p:nvSpPr>
        <p:spPr>
          <a:xfrm>
            <a:off x="1342638" y="1389152"/>
            <a:ext cx="526200" cy="5262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xygen"/>
                <a:ea typeface="Oxygen"/>
                <a:cs typeface="Oxygen"/>
                <a:sym typeface="Oxygen"/>
              </a:rPr>
              <a:t>1</a:t>
            </a:r>
            <a:endParaRPr sz="2000"/>
          </a:p>
        </p:txBody>
      </p:sp>
      <p:sp>
        <p:nvSpPr>
          <p:cNvPr id="1294" name="Google Shape;1294;p65"/>
          <p:cNvSpPr/>
          <p:nvPr/>
        </p:nvSpPr>
        <p:spPr>
          <a:xfrm>
            <a:off x="1342638" y="2209869"/>
            <a:ext cx="526200" cy="5262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xygen"/>
                <a:ea typeface="Oxygen"/>
                <a:cs typeface="Oxygen"/>
                <a:sym typeface="Oxygen"/>
              </a:rPr>
              <a:t>2</a:t>
            </a:r>
            <a:endParaRPr sz="2000"/>
          </a:p>
        </p:txBody>
      </p:sp>
      <p:sp>
        <p:nvSpPr>
          <p:cNvPr id="1295" name="Google Shape;1295;p65"/>
          <p:cNvSpPr/>
          <p:nvPr/>
        </p:nvSpPr>
        <p:spPr>
          <a:xfrm>
            <a:off x="1342638" y="3851302"/>
            <a:ext cx="526200" cy="526200"/>
          </a:xfrm>
          <a:prstGeom prst="roundRect">
            <a:avLst>
              <a:gd name="adj" fmla="val 1214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xygen"/>
                <a:ea typeface="Oxygen"/>
                <a:cs typeface="Oxygen"/>
                <a:sym typeface="Oxygen"/>
              </a:rPr>
              <a:t>4</a:t>
            </a:r>
            <a:endParaRPr sz="2000"/>
          </a:p>
        </p:txBody>
      </p:sp>
      <p:sp>
        <p:nvSpPr>
          <p:cNvPr id="1296" name="Google Shape;1296;p65"/>
          <p:cNvSpPr txBox="1">
            <a:spLocks noGrp="1"/>
          </p:cNvSpPr>
          <p:nvPr>
            <p:ph type="title" idx="2"/>
          </p:nvPr>
        </p:nvSpPr>
        <p:spPr>
          <a:xfrm>
            <a:off x="2043963" y="1311800"/>
            <a:ext cx="57573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297" name="Google Shape;1297;p65"/>
          <p:cNvSpPr txBox="1">
            <a:spLocks noGrp="1"/>
          </p:cNvSpPr>
          <p:nvPr>
            <p:ph type="subTitle" idx="1"/>
          </p:nvPr>
        </p:nvSpPr>
        <p:spPr>
          <a:xfrm>
            <a:off x="2044069" y="1629701"/>
            <a:ext cx="57573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1298" name="Google Shape;1298;p65"/>
          <p:cNvSpPr txBox="1">
            <a:spLocks noGrp="1"/>
          </p:cNvSpPr>
          <p:nvPr>
            <p:ph type="title" idx="3"/>
          </p:nvPr>
        </p:nvSpPr>
        <p:spPr>
          <a:xfrm>
            <a:off x="2043863" y="2130725"/>
            <a:ext cx="57573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1299" name="Google Shape;1299;p65"/>
          <p:cNvSpPr txBox="1">
            <a:spLocks noGrp="1"/>
          </p:cNvSpPr>
          <p:nvPr>
            <p:ph type="subTitle" idx="4"/>
          </p:nvPr>
        </p:nvSpPr>
        <p:spPr>
          <a:xfrm>
            <a:off x="2043969" y="2448626"/>
            <a:ext cx="57573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but it’s terribly hot</a:t>
            </a:r>
            <a:endParaRPr/>
          </a:p>
        </p:txBody>
      </p:sp>
      <p:sp>
        <p:nvSpPr>
          <p:cNvPr id="1300" name="Google Shape;1300;p65"/>
          <p:cNvSpPr txBox="1">
            <a:spLocks noGrp="1"/>
          </p:cNvSpPr>
          <p:nvPr>
            <p:ph type="title" idx="5"/>
          </p:nvPr>
        </p:nvSpPr>
        <p:spPr>
          <a:xfrm>
            <a:off x="2043913" y="2952337"/>
            <a:ext cx="57573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1301" name="Google Shape;1301;p65"/>
          <p:cNvSpPr txBox="1">
            <a:spLocks noGrp="1"/>
          </p:cNvSpPr>
          <p:nvPr>
            <p:ph type="subTitle" idx="6"/>
          </p:nvPr>
        </p:nvSpPr>
        <p:spPr>
          <a:xfrm>
            <a:off x="2044019" y="3270238"/>
            <a:ext cx="57573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a gas giant and the biggest planet in the Solar System</a:t>
            </a:r>
            <a:endParaRPr/>
          </a:p>
        </p:txBody>
      </p:sp>
      <p:sp>
        <p:nvSpPr>
          <p:cNvPr id="1302" name="Google Shape;1302;p65"/>
          <p:cNvSpPr txBox="1">
            <a:spLocks noGrp="1"/>
          </p:cNvSpPr>
          <p:nvPr>
            <p:ph type="title" idx="7"/>
          </p:nvPr>
        </p:nvSpPr>
        <p:spPr>
          <a:xfrm>
            <a:off x="2043913" y="3773949"/>
            <a:ext cx="57573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303" name="Google Shape;1303;p65"/>
          <p:cNvSpPr txBox="1">
            <a:spLocks noGrp="1"/>
          </p:cNvSpPr>
          <p:nvPr>
            <p:ph type="subTitle" idx="8"/>
          </p:nvPr>
        </p:nvSpPr>
        <p:spPr>
          <a:xfrm>
            <a:off x="2044019" y="4091850"/>
            <a:ext cx="57573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to the Sun and the smallest of them all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66"/>
          <p:cNvSpPr/>
          <p:nvPr/>
        </p:nvSpPr>
        <p:spPr>
          <a:xfrm>
            <a:off x="4252455" y="1982494"/>
            <a:ext cx="1350749" cy="534468"/>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9" name="Google Shape;1309;p66"/>
          <p:cNvCxnSpPr/>
          <p:nvPr/>
        </p:nvCxnSpPr>
        <p:spPr>
          <a:xfrm>
            <a:off x="4532350" y="1960225"/>
            <a:ext cx="1322400" cy="0"/>
          </a:xfrm>
          <a:prstGeom prst="straightConnector1">
            <a:avLst/>
          </a:prstGeom>
          <a:noFill/>
          <a:ln w="19050" cap="flat" cmpd="sng">
            <a:solidFill>
              <a:schemeClr val="dk2"/>
            </a:solidFill>
            <a:prstDash val="solid"/>
            <a:round/>
            <a:headEnd type="none" w="med" len="med"/>
            <a:tailEnd type="none" w="med" len="med"/>
          </a:ln>
        </p:spPr>
      </p:cxnSp>
      <p:cxnSp>
        <p:nvCxnSpPr>
          <p:cNvPr id="1310" name="Google Shape;1310;p66"/>
          <p:cNvCxnSpPr/>
          <p:nvPr/>
        </p:nvCxnSpPr>
        <p:spPr>
          <a:xfrm>
            <a:off x="4532350" y="3254425"/>
            <a:ext cx="1322400" cy="0"/>
          </a:xfrm>
          <a:prstGeom prst="straightConnector1">
            <a:avLst/>
          </a:prstGeom>
          <a:noFill/>
          <a:ln w="19050" cap="flat" cmpd="sng">
            <a:solidFill>
              <a:schemeClr val="dk2"/>
            </a:solidFill>
            <a:prstDash val="solid"/>
            <a:round/>
            <a:headEnd type="none" w="med" len="med"/>
            <a:tailEnd type="none" w="med" len="med"/>
          </a:ln>
        </p:spPr>
      </p:cxnSp>
      <p:cxnSp>
        <p:nvCxnSpPr>
          <p:cNvPr id="1311" name="Google Shape;1311;p66"/>
          <p:cNvCxnSpPr/>
          <p:nvPr/>
        </p:nvCxnSpPr>
        <p:spPr>
          <a:xfrm>
            <a:off x="3209950" y="2683525"/>
            <a:ext cx="1322400" cy="0"/>
          </a:xfrm>
          <a:prstGeom prst="straightConnector1">
            <a:avLst/>
          </a:prstGeom>
          <a:noFill/>
          <a:ln w="19050" cap="flat" cmpd="sng">
            <a:solidFill>
              <a:schemeClr val="dk2"/>
            </a:solidFill>
            <a:prstDash val="solid"/>
            <a:round/>
            <a:headEnd type="none" w="med" len="med"/>
            <a:tailEnd type="none" w="med" len="med"/>
          </a:ln>
        </p:spPr>
      </p:cxnSp>
      <p:cxnSp>
        <p:nvCxnSpPr>
          <p:cNvPr id="1312" name="Google Shape;1312;p66"/>
          <p:cNvCxnSpPr/>
          <p:nvPr/>
        </p:nvCxnSpPr>
        <p:spPr>
          <a:xfrm>
            <a:off x="3209950" y="3977725"/>
            <a:ext cx="1322400" cy="0"/>
          </a:xfrm>
          <a:prstGeom prst="straightConnector1">
            <a:avLst/>
          </a:prstGeom>
          <a:noFill/>
          <a:ln w="19050" cap="flat" cmpd="sng">
            <a:solidFill>
              <a:schemeClr val="dk2"/>
            </a:solidFill>
            <a:prstDash val="solid"/>
            <a:round/>
            <a:headEnd type="none" w="med" len="med"/>
            <a:tailEnd type="none" w="med" len="med"/>
          </a:ln>
        </p:spPr>
      </p:cxnSp>
      <p:sp>
        <p:nvSpPr>
          <p:cNvPr id="1313" name="Google Shape;1313;p6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t>
            </a:r>
            <a:r>
              <a:rPr lang="en">
                <a:solidFill>
                  <a:schemeClr val="accent1"/>
                </a:solidFill>
              </a:rPr>
              <a:t>NIGHT</a:t>
            </a:r>
            <a:endParaRPr>
              <a:solidFill>
                <a:schemeClr val="accent1"/>
              </a:solidFill>
            </a:endParaRPr>
          </a:p>
        </p:txBody>
      </p:sp>
      <p:sp>
        <p:nvSpPr>
          <p:cNvPr id="1314" name="Google Shape;1314;p66"/>
          <p:cNvSpPr/>
          <p:nvPr/>
        </p:nvSpPr>
        <p:spPr>
          <a:xfrm>
            <a:off x="3718101" y="1427591"/>
            <a:ext cx="756309" cy="29929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6"/>
          <p:cNvSpPr/>
          <p:nvPr/>
        </p:nvSpPr>
        <p:spPr>
          <a:xfrm>
            <a:off x="4252457" y="1112200"/>
            <a:ext cx="559801" cy="4031309"/>
          </a:xfrm>
          <a:custGeom>
            <a:avLst/>
            <a:gdLst/>
            <a:ahLst/>
            <a:cxnLst/>
            <a:rect l="l" t="t" r="r" b="b"/>
            <a:pathLst>
              <a:path w="5916" h="42603" extrusionOk="0">
                <a:moveTo>
                  <a:pt x="2674" y="3957"/>
                </a:moveTo>
                <a:lnTo>
                  <a:pt x="2674" y="7568"/>
                </a:lnTo>
                <a:lnTo>
                  <a:pt x="1480" y="3957"/>
                </a:lnTo>
                <a:close/>
                <a:moveTo>
                  <a:pt x="4380" y="3957"/>
                </a:moveTo>
                <a:lnTo>
                  <a:pt x="3157" y="7568"/>
                </a:lnTo>
                <a:lnTo>
                  <a:pt x="3157" y="3957"/>
                </a:lnTo>
                <a:close/>
                <a:moveTo>
                  <a:pt x="2854" y="1"/>
                </a:moveTo>
                <a:cubicBezTo>
                  <a:pt x="2766" y="1"/>
                  <a:pt x="2627" y="14"/>
                  <a:pt x="2589" y="89"/>
                </a:cubicBezTo>
                <a:cubicBezTo>
                  <a:pt x="2560" y="544"/>
                  <a:pt x="2560" y="1028"/>
                  <a:pt x="2589" y="1483"/>
                </a:cubicBezTo>
                <a:lnTo>
                  <a:pt x="740" y="2762"/>
                </a:lnTo>
                <a:lnTo>
                  <a:pt x="484" y="2762"/>
                </a:lnTo>
                <a:cubicBezTo>
                  <a:pt x="1" y="2762"/>
                  <a:pt x="1" y="3502"/>
                  <a:pt x="484" y="3502"/>
                </a:cubicBezTo>
                <a:lnTo>
                  <a:pt x="598" y="3502"/>
                </a:lnTo>
                <a:lnTo>
                  <a:pt x="2418" y="8308"/>
                </a:lnTo>
                <a:lnTo>
                  <a:pt x="2418" y="31000"/>
                </a:lnTo>
                <a:cubicBezTo>
                  <a:pt x="2333" y="31512"/>
                  <a:pt x="2191" y="32024"/>
                  <a:pt x="2020" y="32536"/>
                </a:cubicBezTo>
                <a:cubicBezTo>
                  <a:pt x="1736" y="33161"/>
                  <a:pt x="1082" y="33758"/>
                  <a:pt x="1195" y="33957"/>
                </a:cubicBezTo>
                <a:cubicBezTo>
                  <a:pt x="1233" y="34014"/>
                  <a:pt x="1312" y="34030"/>
                  <a:pt x="1405" y="34030"/>
                </a:cubicBezTo>
                <a:cubicBezTo>
                  <a:pt x="1521" y="34030"/>
                  <a:pt x="1658" y="34005"/>
                  <a:pt x="1763" y="34005"/>
                </a:cubicBezTo>
                <a:cubicBezTo>
                  <a:pt x="1826" y="34005"/>
                  <a:pt x="1878" y="34014"/>
                  <a:pt x="1906" y="34043"/>
                </a:cubicBezTo>
                <a:lnTo>
                  <a:pt x="1906" y="41635"/>
                </a:lnTo>
                <a:cubicBezTo>
                  <a:pt x="1906" y="41635"/>
                  <a:pt x="968" y="41692"/>
                  <a:pt x="797" y="41920"/>
                </a:cubicBezTo>
                <a:cubicBezTo>
                  <a:pt x="683" y="42147"/>
                  <a:pt x="598" y="42375"/>
                  <a:pt x="570" y="42602"/>
                </a:cubicBezTo>
                <a:lnTo>
                  <a:pt x="5319" y="42602"/>
                </a:lnTo>
                <a:cubicBezTo>
                  <a:pt x="5290" y="42375"/>
                  <a:pt x="5233" y="42147"/>
                  <a:pt x="5120" y="41920"/>
                </a:cubicBezTo>
                <a:cubicBezTo>
                  <a:pt x="4949" y="41692"/>
                  <a:pt x="3982" y="41635"/>
                  <a:pt x="3982" y="41635"/>
                </a:cubicBezTo>
                <a:lnTo>
                  <a:pt x="3982" y="34014"/>
                </a:lnTo>
                <a:cubicBezTo>
                  <a:pt x="4011" y="33986"/>
                  <a:pt x="4062" y="33977"/>
                  <a:pt x="4125" y="33977"/>
                </a:cubicBezTo>
                <a:cubicBezTo>
                  <a:pt x="4230" y="33977"/>
                  <a:pt x="4368" y="34002"/>
                  <a:pt x="4483" y="34002"/>
                </a:cubicBezTo>
                <a:cubicBezTo>
                  <a:pt x="4576" y="34002"/>
                  <a:pt x="4655" y="33986"/>
                  <a:pt x="4693" y="33929"/>
                </a:cubicBezTo>
                <a:cubicBezTo>
                  <a:pt x="4835" y="33758"/>
                  <a:pt x="4153" y="33133"/>
                  <a:pt x="3897" y="32507"/>
                </a:cubicBezTo>
                <a:cubicBezTo>
                  <a:pt x="3698" y="31995"/>
                  <a:pt x="3584" y="31483"/>
                  <a:pt x="3499" y="30972"/>
                </a:cubicBezTo>
                <a:lnTo>
                  <a:pt x="3499" y="8308"/>
                </a:lnTo>
                <a:lnTo>
                  <a:pt x="5290" y="3502"/>
                </a:lnTo>
                <a:lnTo>
                  <a:pt x="5432" y="3502"/>
                </a:lnTo>
                <a:cubicBezTo>
                  <a:pt x="5916" y="3502"/>
                  <a:pt x="5916" y="2762"/>
                  <a:pt x="5432" y="2762"/>
                </a:cubicBezTo>
                <a:lnTo>
                  <a:pt x="5120" y="2762"/>
                </a:lnTo>
                <a:lnTo>
                  <a:pt x="3300" y="1483"/>
                </a:lnTo>
                <a:cubicBezTo>
                  <a:pt x="3328" y="1028"/>
                  <a:pt x="3328" y="544"/>
                  <a:pt x="3300" y="89"/>
                </a:cubicBezTo>
                <a:cubicBezTo>
                  <a:pt x="3243" y="14"/>
                  <a:pt x="3097" y="1"/>
                  <a:pt x="3007" y="1"/>
                </a:cubicBezTo>
                <a:cubicBezTo>
                  <a:pt x="2962" y="1"/>
                  <a:pt x="2930" y="4"/>
                  <a:pt x="2930" y="4"/>
                </a:cubicBezTo>
                <a:cubicBezTo>
                  <a:pt x="2930" y="4"/>
                  <a:pt x="2898" y="1"/>
                  <a:pt x="2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6"/>
          <p:cNvSpPr txBox="1"/>
          <p:nvPr/>
        </p:nvSpPr>
        <p:spPr>
          <a:xfrm flipH="1">
            <a:off x="5854750" y="1522665"/>
            <a:ext cx="18255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Oxygen"/>
                <a:ea typeface="Oxygen"/>
                <a:cs typeface="Oxygen"/>
                <a:sym typeface="Oxygen"/>
              </a:rPr>
              <a:t>JUPITER</a:t>
            </a:r>
            <a:endParaRPr sz="2000" b="1">
              <a:solidFill>
                <a:schemeClr val="lt2"/>
              </a:solidFill>
              <a:latin typeface="Oxygen"/>
              <a:ea typeface="Oxygen"/>
              <a:cs typeface="Oxygen"/>
              <a:sym typeface="Oxygen"/>
            </a:endParaRPr>
          </a:p>
        </p:txBody>
      </p:sp>
      <p:sp>
        <p:nvSpPr>
          <p:cNvPr id="1317" name="Google Shape;1317;p66"/>
          <p:cNvSpPr txBox="1"/>
          <p:nvPr/>
        </p:nvSpPr>
        <p:spPr>
          <a:xfrm flipH="1">
            <a:off x="5854750" y="1775272"/>
            <a:ext cx="18255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It’s the biggest planet of them all</a:t>
            </a:r>
            <a:endParaRPr sz="1600">
              <a:solidFill>
                <a:schemeClr val="dk2"/>
              </a:solidFill>
              <a:latin typeface="Antic Slab"/>
              <a:ea typeface="Antic Slab"/>
              <a:cs typeface="Antic Slab"/>
              <a:sym typeface="Antic Slab"/>
            </a:endParaRPr>
          </a:p>
          <a:p>
            <a:pPr marL="0" lvl="0" indent="0" algn="l" rtl="0">
              <a:spcBef>
                <a:spcPts val="0"/>
              </a:spcBef>
              <a:spcAft>
                <a:spcPts val="0"/>
              </a:spcAft>
              <a:buNone/>
            </a:pPr>
            <a:endParaRPr sz="1600">
              <a:solidFill>
                <a:schemeClr val="dk2"/>
              </a:solidFill>
              <a:latin typeface="Antic Slab"/>
              <a:ea typeface="Antic Slab"/>
              <a:cs typeface="Antic Slab"/>
              <a:sym typeface="Antic Slab"/>
            </a:endParaRPr>
          </a:p>
        </p:txBody>
      </p:sp>
      <p:sp>
        <p:nvSpPr>
          <p:cNvPr id="1318" name="Google Shape;1318;p66"/>
          <p:cNvSpPr txBox="1"/>
          <p:nvPr/>
        </p:nvSpPr>
        <p:spPr>
          <a:xfrm flipH="1">
            <a:off x="5854750" y="2816865"/>
            <a:ext cx="18255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Oxygen"/>
                <a:ea typeface="Oxygen"/>
                <a:cs typeface="Oxygen"/>
                <a:sym typeface="Oxygen"/>
              </a:rPr>
              <a:t>MERCURY</a:t>
            </a:r>
            <a:endParaRPr sz="2000" b="1">
              <a:solidFill>
                <a:schemeClr val="lt2"/>
              </a:solidFill>
              <a:latin typeface="Oxygen"/>
              <a:ea typeface="Oxygen"/>
              <a:cs typeface="Oxygen"/>
              <a:sym typeface="Oxygen"/>
            </a:endParaRPr>
          </a:p>
        </p:txBody>
      </p:sp>
      <p:sp>
        <p:nvSpPr>
          <p:cNvPr id="1319" name="Google Shape;1319;p66"/>
          <p:cNvSpPr txBox="1"/>
          <p:nvPr/>
        </p:nvSpPr>
        <p:spPr>
          <a:xfrm flipH="1">
            <a:off x="5854750" y="3069472"/>
            <a:ext cx="18255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Antic Slab"/>
                <a:ea typeface="Antic Slab"/>
                <a:cs typeface="Antic Slab"/>
                <a:sym typeface="Antic Slab"/>
              </a:rPr>
              <a:t>Mercury is the closest to the Sun</a:t>
            </a:r>
            <a:endParaRPr sz="1600">
              <a:solidFill>
                <a:schemeClr val="dk2"/>
              </a:solidFill>
              <a:latin typeface="Antic Slab"/>
              <a:ea typeface="Antic Slab"/>
              <a:cs typeface="Antic Slab"/>
              <a:sym typeface="Antic Slab"/>
            </a:endParaRPr>
          </a:p>
        </p:txBody>
      </p:sp>
      <p:sp>
        <p:nvSpPr>
          <p:cNvPr id="1320" name="Google Shape;1320;p66"/>
          <p:cNvSpPr txBox="1"/>
          <p:nvPr/>
        </p:nvSpPr>
        <p:spPr>
          <a:xfrm flipH="1">
            <a:off x="1384450" y="3540165"/>
            <a:ext cx="1825500" cy="35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lt2"/>
                </a:solidFill>
                <a:latin typeface="Oxygen"/>
                <a:ea typeface="Oxygen"/>
                <a:cs typeface="Oxygen"/>
                <a:sym typeface="Oxygen"/>
              </a:rPr>
              <a:t>VENUS</a:t>
            </a:r>
            <a:endParaRPr sz="2000" b="1">
              <a:solidFill>
                <a:schemeClr val="lt2"/>
              </a:solidFill>
              <a:latin typeface="Oxygen"/>
              <a:ea typeface="Oxygen"/>
              <a:cs typeface="Oxygen"/>
              <a:sym typeface="Oxygen"/>
            </a:endParaRPr>
          </a:p>
        </p:txBody>
      </p:sp>
      <p:sp>
        <p:nvSpPr>
          <p:cNvPr id="1321" name="Google Shape;1321;p66"/>
          <p:cNvSpPr txBox="1"/>
          <p:nvPr/>
        </p:nvSpPr>
        <p:spPr>
          <a:xfrm flipH="1">
            <a:off x="1384450" y="3792772"/>
            <a:ext cx="1825500" cy="6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2"/>
                </a:solidFill>
                <a:latin typeface="Antic Slab"/>
                <a:ea typeface="Antic Slab"/>
                <a:cs typeface="Antic Slab"/>
                <a:sym typeface="Antic Slab"/>
              </a:rPr>
              <a:t>Venus has a beautiful name</a:t>
            </a:r>
            <a:endParaRPr sz="1600">
              <a:solidFill>
                <a:schemeClr val="dk2"/>
              </a:solidFill>
              <a:latin typeface="Antic Slab"/>
              <a:ea typeface="Antic Slab"/>
              <a:cs typeface="Antic Slab"/>
              <a:sym typeface="Antic Slab"/>
            </a:endParaRPr>
          </a:p>
        </p:txBody>
      </p:sp>
      <p:sp>
        <p:nvSpPr>
          <p:cNvPr id="1322" name="Google Shape;1322;p66"/>
          <p:cNvSpPr txBox="1"/>
          <p:nvPr/>
        </p:nvSpPr>
        <p:spPr>
          <a:xfrm flipH="1">
            <a:off x="1384450" y="2245972"/>
            <a:ext cx="1825500" cy="35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lt2"/>
                </a:solidFill>
                <a:latin typeface="Oxygen"/>
                <a:ea typeface="Oxygen"/>
                <a:cs typeface="Oxygen"/>
                <a:sym typeface="Oxygen"/>
              </a:rPr>
              <a:t>MARS</a:t>
            </a:r>
            <a:endParaRPr sz="2000" b="1">
              <a:solidFill>
                <a:schemeClr val="lt2"/>
              </a:solidFill>
              <a:latin typeface="Oxygen"/>
              <a:ea typeface="Oxygen"/>
              <a:cs typeface="Oxygen"/>
              <a:sym typeface="Oxygen"/>
            </a:endParaRPr>
          </a:p>
        </p:txBody>
      </p:sp>
      <p:sp>
        <p:nvSpPr>
          <p:cNvPr id="1323" name="Google Shape;1323;p66"/>
          <p:cNvSpPr txBox="1"/>
          <p:nvPr/>
        </p:nvSpPr>
        <p:spPr>
          <a:xfrm flipH="1">
            <a:off x="1384450" y="2498579"/>
            <a:ext cx="1825500" cy="6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2"/>
                </a:solidFill>
                <a:latin typeface="Antic Slab"/>
                <a:ea typeface="Antic Slab"/>
                <a:cs typeface="Antic Slab"/>
                <a:sym typeface="Antic Slab"/>
              </a:rPr>
              <a:t>Despite being red, Mars is cold </a:t>
            </a:r>
            <a:endParaRPr sz="1600">
              <a:solidFill>
                <a:schemeClr val="dk2"/>
              </a:solidFill>
              <a:latin typeface="Antic Slab"/>
              <a:ea typeface="Antic Slab"/>
              <a:cs typeface="Antic Slab"/>
              <a:sym typeface="Antic Slab"/>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3616850" y="1766525"/>
            <a:ext cx="4574100" cy="11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THINK!</a:t>
            </a:r>
            <a:endParaRPr dirty="0">
              <a:solidFill>
                <a:schemeClr val="lt2"/>
              </a:solidFill>
            </a:endParaRPr>
          </a:p>
        </p:txBody>
      </p:sp>
      <p:grpSp>
        <p:nvGrpSpPr>
          <p:cNvPr id="281" name="Google Shape;281;p41"/>
          <p:cNvGrpSpPr/>
          <p:nvPr/>
        </p:nvGrpSpPr>
        <p:grpSpPr>
          <a:xfrm>
            <a:off x="1748095" y="1889354"/>
            <a:ext cx="1081042" cy="3254324"/>
            <a:chOff x="2714100" y="3897925"/>
            <a:chExt cx="181325" cy="546000"/>
          </a:xfrm>
        </p:grpSpPr>
        <p:sp>
          <p:nvSpPr>
            <p:cNvPr id="282" name="Google Shape;282;p41"/>
            <p:cNvSpPr/>
            <p:nvPr/>
          </p:nvSpPr>
          <p:spPr>
            <a:xfrm>
              <a:off x="2714100" y="4342950"/>
              <a:ext cx="181325" cy="100975"/>
            </a:xfrm>
            <a:custGeom>
              <a:avLst/>
              <a:gdLst/>
              <a:ahLst/>
              <a:cxnLst/>
              <a:rect l="l" t="t" r="r" b="b"/>
              <a:pathLst>
                <a:path w="7253" h="4039" extrusionOk="0">
                  <a:moveTo>
                    <a:pt x="1" y="0"/>
                  </a:moveTo>
                  <a:lnTo>
                    <a:pt x="1" y="4038"/>
                  </a:lnTo>
                  <a:lnTo>
                    <a:pt x="7252" y="4038"/>
                  </a:lnTo>
                  <a:lnTo>
                    <a:pt x="7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2735425" y="4011650"/>
              <a:ext cx="138675" cy="325625"/>
            </a:xfrm>
            <a:custGeom>
              <a:avLst/>
              <a:gdLst/>
              <a:ahLst/>
              <a:cxnLst/>
              <a:rect l="l" t="t" r="r" b="b"/>
              <a:pathLst>
                <a:path w="5547" h="13025" extrusionOk="0">
                  <a:moveTo>
                    <a:pt x="4153" y="1736"/>
                  </a:moveTo>
                  <a:lnTo>
                    <a:pt x="4153" y="5944"/>
                  </a:lnTo>
                  <a:lnTo>
                    <a:pt x="1423" y="5944"/>
                  </a:lnTo>
                  <a:lnTo>
                    <a:pt x="1423" y="1736"/>
                  </a:lnTo>
                  <a:close/>
                  <a:moveTo>
                    <a:pt x="1" y="1"/>
                  </a:moveTo>
                  <a:lnTo>
                    <a:pt x="1" y="13025"/>
                  </a:lnTo>
                  <a:lnTo>
                    <a:pt x="5546" y="13025"/>
                  </a:lnTo>
                  <a:lnTo>
                    <a:pt x="55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2716250" y="3897925"/>
              <a:ext cx="177750" cy="108075"/>
            </a:xfrm>
            <a:custGeom>
              <a:avLst/>
              <a:gdLst/>
              <a:ahLst/>
              <a:cxnLst/>
              <a:rect l="l" t="t" r="r" b="b"/>
              <a:pathLst>
                <a:path w="7110" h="4323" extrusionOk="0">
                  <a:moveTo>
                    <a:pt x="4920" y="2901"/>
                  </a:moveTo>
                  <a:lnTo>
                    <a:pt x="4920" y="3754"/>
                  </a:lnTo>
                  <a:lnTo>
                    <a:pt x="2190" y="3754"/>
                  </a:lnTo>
                  <a:lnTo>
                    <a:pt x="2190" y="2901"/>
                  </a:lnTo>
                  <a:close/>
                  <a:moveTo>
                    <a:pt x="3555" y="0"/>
                  </a:moveTo>
                  <a:cubicBezTo>
                    <a:pt x="1593" y="0"/>
                    <a:pt x="0" y="939"/>
                    <a:pt x="0" y="2076"/>
                  </a:cubicBezTo>
                  <a:lnTo>
                    <a:pt x="171" y="2076"/>
                  </a:lnTo>
                  <a:lnTo>
                    <a:pt x="171" y="4322"/>
                  </a:lnTo>
                  <a:lnTo>
                    <a:pt x="6910" y="4322"/>
                  </a:lnTo>
                  <a:lnTo>
                    <a:pt x="6910" y="2076"/>
                  </a:lnTo>
                  <a:lnTo>
                    <a:pt x="7109" y="2076"/>
                  </a:lnTo>
                  <a:cubicBezTo>
                    <a:pt x="7109" y="939"/>
                    <a:pt x="5517" y="0"/>
                    <a:pt x="3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41"/>
          <p:cNvSpPr txBox="1">
            <a:spLocks noGrp="1"/>
          </p:cNvSpPr>
          <p:nvPr>
            <p:ph type="subTitle" idx="1"/>
          </p:nvPr>
        </p:nvSpPr>
        <p:spPr>
          <a:xfrm>
            <a:off x="3913107" y="2770373"/>
            <a:ext cx="3981900" cy="11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 an inv</a:t>
            </a:r>
            <a:r>
              <a:rPr lang="en-GB" dirty="0"/>
              <a:t>e</a:t>
            </a:r>
            <a:r>
              <a:rPr lang="en" dirty="0" err="1"/>
              <a:t>stor</a:t>
            </a:r>
            <a:r>
              <a:rPr lang="en" dirty="0"/>
              <a: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6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DESKTOP</a:t>
            </a:r>
            <a:r>
              <a:rPr lang="en"/>
              <a:t> SOFTWARE</a:t>
            </a:r>
            <a:endParaRPr/>
          </a:p>
        </p:txBody>
      </p:sp>
      <p:sp>
        <p:nvSpPr>
          <p:cNvPr id="1329" name="Google Shape;1329;p67"/>
          <p:cNvSpPr txBox="1">
            <a:spLocks noGrp="1"/>
          </p:cNvSpPr>
          <p:nvPr>
            <p:ph type="subTitle" idx="1"/>
          </p:nvPr>
        </p:nvSpPr>
        <p:spPr>
          <a:xfrm>
            <a:off x="1122633" y="2039498"/>
            <a:ext cx="2667000" cy="111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delete this one and add yours</a:t>
            </a:r>
            <a:endParaRPr/>
          </a:p>
        </p:txBody>
      </p:sp>
      <p:grpSp>
        <p:nvGrpSpPr>
          <p:cNvPr id="1330" name="Google Shape;1330;p67"/>
          <p:cNvGrpSpPr/>
          <p:nvPr/>
        </p:nvGrpSpPr>
        <p:grpSpPr>
          <a:xfrm>
            <a:off x="4030135" y="1413053"/>
            <a:ext cx="3979646" cy="3179218"/>
            <a:chOff x="5201375" y="3526600"/>
            <a:chExt cx="2083475" cy="1664425"/>
          </a:xfrm>
        </p:grpSpPr>
        <p:sp>
          <p:nvSpPr>
            <p:cNvPr id="1331" name="Google Shape;1331;p67"/>
            <p:cNvSpPr/>
            <p:nvPr/>
          </p:nvSpPr>
          <p:spPr>
            <a:xfrm>
              <a:off x="5930100" y="5171375"/>
              <a:ext cx="646675" cy="19650"/>
            </a:xfrm>
            <a:custGeom>
              <a:avLst/>
              <a:gdLst/>
              <a:ahLst/>
              <a:cxnLst/>
              <a:rect l="l" t="t" r="r" b="b"/>
              <a:pathLst>
                <a:path w="25867" h="786" extrusionOk="0">
                  <a:moveTo>
                    <a:pt x="0" y="1"/>
                  </a:moveTo>
                  <a:lnTo>
                    <a:pt x="0" y="83"/>
                  </a:lnTo>
                  <a:cubicBezTo>
                    <a:pt x="0" y="558"/>
                    <a:pt x="785" y="785"/>
                    <a:pt x="2849" y="785"/>
                  </a:cubicBezTo>
                  <a:lnTo>
                    <a:pt x="23101" y="785"/>
                  </a:lnTo>
                  <a:cubicBezTo>
                    <a:pt x="25144" y="785"/>
                    <a:pt x="25867" y="517"/>
                    <a:pt x="2586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7"/>
            <p:cNvSpPr/>
            <p:nvPr/>
          </p:nvSpPr>
          <p:spPr>
            <a:xfrm>
              <a:off x="5873325" y="4952050"/>
              <a:ext cx="754550" cy="232250"/>
            </a:xfrm>
            <a:custGeom>
              <a:avLst/>
              <a:gdLst/>
              <a:ahLst/>
              <a:cxnLst/>
              <a:rect l="l" t="t" r="r" b="b"/>
              <a:pathLst>
                <a:path w="30182" h="9290" extrusionOk="0">
                  <a:moveTo>
                    <a:pt x="6586" y="0"/>
                  </a:moveTo>
                  <a:cubicBezTo>
                    <a:pt x="6586" y="0"/>
                    <a:pt x="6503" y="3984"/>
                    <a:pt x="4687" y="5842"/>
                  </a:cubicBezTo>
                  <a:cubicBezTo>
                    <a:pt x="2849" y="7700"/>
                    <a:pt x="0" y="9290"/>
                    <a:pt x="4955" y="9290"/>
                  </a:cubicBezTo>
                  <a:lnTo>
                    <a:pt x="25227" y="9290"/>
                  </a:lnTo>
                  <a:cubicBezTo>
                    <a:pt x="30182" y="9290"/>
                    <a:pt x="27333" y="7721"/>
                    <a:pt x="25495" y="5842"/>
                  </a:cubicBezTo>
                  <a:cubicBezTo>
                    <a:pt x="23679" y="3984"/>
                    <a:pt x="23617" y="0"/>
                    <a:pt x="23617" y="0"/>
                  </a:cubicBezTo>
                  <a:close/>
                </a:path>
              </a:pathLst>
            </a:custGeom>
            <a:solidFill>
              <a:schemeClr val="lt2"/>
            </a:solidFill>
            <a:ln w="12900" cap="flat" cmpd="sng">
              <a:solidFill>
                <a:schemeClr val="lt2"/>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7"/>
            <p:cNvSpPr/>
            <p:nvPr/>
          </p:nvSpPr>
          <p:spPr>
            <a:xfrm>
              <a:off x="5201375" y="4771400"/>
              <a:ext cx="2083475" cy="181175"/>
            </a:xfrm>
            <a:custGeom>
              <a:avLst/>
              <a:gdLst/>
              <a:ahLst/>
              <a:cxnLst/>
              <a:rect l="l" t="t" r="r" b="b"/>
              <a:pathLst>
                <a:path w="83339" h="7247" extrusionOk="0">
                  <a:moveTo>
                    <a:pt x="0" y="4790"/>
                  </a:moveTo>
                  <a:cubicBezTo>
                    <a:pt x="0" y="6153"/>
                    <a:pt x="1280" y="7226"/>
                    <a:pt x="2643" y="7226"/>
                  </a:cubicBezTo>
                  <a:lnTo>
                    <a:pt x="80882" y="7226"/>
                  </a:lnTo>
                  <a:cubicBezTo>
                    <a:pt x="82245" y="7247"/>
                    <a:pt x="83339" y="6153"/>
                    <a:pt x="83339" y="4790"/>
                  </a:cubicBezTo>
                  <a:lnTo>
                    <a:pt x="83339" y="1"/>
                  </a:lnTo>
                  <a:lnTo>
                    <a:pt x="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7"/>
            <p:cNvSpPr/>
            <p:nvPr/>
          </p:nvSpPr>
          <p:spPr>
            <a:xfrm>
              <a:off x="5201375" y="3526600"/>
              <a:ext cx="2083475" cy="1244825"/>
            </a:xfrm>
            <a:custGeom>
              <a:avLst/>
              <a:gdLst/>
              <a:ahLst/>
              <a:cxnLst/>
              <a:rect l="l" t="t" r="r" b="b"/>
              <a:pathLst>
                <a:path w="83339" h="49793" extrusionOk="0">
                  <a:moveTo>
                    <a:pt x="79726" y="3097"/>
                  </a:moveTo>
                  <a:lnTo>
                    <a:pt x="79726" y="46180"/>
                  </a:lnTo>
                  <a:lnTo>
                    <a:pt x="3613" y="46180"/>
                  </a:lnTo>
                  <a:lnTo>
                    <a:pt x="3613" y="3097"/>
                  </a:lnTo>
                  <a:close/>
                  <a:moveTo>
                    <a:pt x="2643" y="0"/>
                  </a:moveTo>
                  <a:cubicBezTo>
                    <a:pt x="1280" y="0"/>
                    <a:pt x="0" y="971"/>
                    <a:pt x="0" y="2333"/>
                  </a:cubicBezTo>
                  <a:lnTo>
                    <a:pt x="0" y="49793"/>
                  </a:lnTo>
                  <a:lnTo>
                    <a:pt x="83339" y="49793"/>
                  </a:lnTo>
                  <a:lnTo>
                    <a:pt x="83339" y="2333"/>
                  </a:lnTo>
                  <a:cubicBezTo>
                    <a:pt x="83339" y="971"/>
                    <a:pt x="82245" y="0"/>
                    <a:pt x="80882" y="0"/>
                  </a:cubicBezTo>
                  <a:close/>
                </a:path>
              </a:pathLst>
            </a:custGeom>
            <a:solidFill>
              <a:schemeClr val="lt2"/>
            </a:solidFill>
            <a:ln w="12900" cap="flat" cmpd="sng">
              <a:solidFill>
                <a:schemeClr val="lt2"/>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7"/>
            <p:cNvSpPr/>
            <p:nvPr/>
          </p:nvSpPr>
          <p:spPr>
            <a:xfrm>
              <a:off x="5201375" y="4771400"/>
              <a:ext cx="2083475" cy="180675"/>
            </a:xfrm>
            <a:custGeom>
              <a:avLst/>
              <a:gdLst/>
              <a:ahLst/>
              <a:cxnLst/>
              <a:rect l="l" t="t" r="r" b="b"/>
              <a:pathLst>
                <a:path w="83339" h="7227" extrusionOk="0">
                  <a:moveTo>
                    <a:pt x="0" y="1"/>
                  </a:moveTo>
                  <a:lnTo>
                    <a:pt x="0" y="4522"/>
                  </a:lnTo>
                  <a:cubicBezTo>
                    <a:pt x="0" y="5884"/>
                    <a:pt x="1280" y="7226"/>
                    <a:pt x="2643" y="7226"/>
                  </a:cubicBezTo>
                  <a:lnTo>
                    <a:pt x="80882" y="7226"/>
                  </a:lnTo>
                  <a:cubicBezTo>
                    <a:pt x="82245" y="7226"/>
                    <a:pt x="83339" y="5884"/>
                    <a:pt x="83339" y="4522"/>
                  </a:cubicBezTo>
                  <a:lnTo>
                    <a:pt x="83339" y="1"/>
                  </a:lnTo>
                  <a:close/>
                </a:path>
              </a:pathLst>
            </a:custGeom>
            <a:solidFill>
              <a:schemeClr val="lt2"/>
            </a:solidFill>
            <a:ln w="12900" cap="flat" cmpd="sng">
              <a:solidFill>
                <a:schemeClr val="lt2"/>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6" name="Google Shape;1336;p67"/>
          <p:cNvPicPr preferRelativeResize="0"/>
          <p:nvPr/>
        </p:nvPicPr>
        <p:blipFill rotWithShape="1">
          <a:blip r:embed="rId3">
            <a:alphaModFix/>
          </a:blip>
          <a:srcRect b="3530"/>
          <a:stretch/>
        </p:blipFill>
        <p:spPr>
          <a:xfrm>
            <a:off x="4202592" y="1562223"/>
            <a:ext cx="3631449" cy="2037376"/>
          </a:xfrm>
          <a:prstGeom prst="rect">
            <a:avLst/>
          </a:prstGeom>
          <a:noFill/>
          <a:ln>
            <a:noFill/>
          </a:ln>
        </p:spPr>
      </p:pic>
      <p:sp>
        <p:nvSpPr>
          <p:cNvPr id="1337" name="Google Shape;1337;p67"/>
          <p:cNvSpPr/>
          <p:nvPr/>
        </p:nvSpPr>
        <p:spPr>
          <a:xfrm flipH="1">
            <a:off x="7451202" y="1495993"/>
            <a:ext cx="1535423" cy="607541"/>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p:nvPr/>
        </p:nvSpPr>
        <p:spPr>
          <a:xfrm>
            <a:off x="2707396" y="3525047"/>
            <a:ext cx="1912203" cy="75662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6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TABLE</a:t>
            </a:r>
            <a:r>
              <a:rPr lang="en"/>
              <a:t> APP</a:t>
            </a:r>
            <a:endParaRPr/>
          </a:p>
        </p:txBody>
      </p:sp>
      <p:sp>
        <p:nvSpPr>
          <p:cNvPr id="1344" name="Google Shape;1344;p68"/>
          <p:cNvSpPr txBox="1">
            <a:spLocks noGrp="1"/>
          </p:cNvSpPr>
          <p:nvPr>
            <p:ph type="subTitle" idx="1"/>
          </p:nvPr>
        </p:nvSpPr>
        <p:spPr>
          <a:xfrm>
            <a:off x="5079902" y="2531063"/>
            <a:ext cx="2849400" cy="125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delete this one and add yours</a:t>
            </a:r>
            <a:endParaRPr/>
          </a:p>
        </p:txBody>
      </p:sp>
      <p:sp>
        <p:nvSpPr>
          <p:cNvPr id="1345" name="Google Shape;1345;p68"/>
          <p:cNvSpPr/>
          <p:nvPr/>
        </p:nvSpPr>
        <p:spPr>
          <a:xfrm>
            <a:off x="1699700" y="2025901"/>
            <a:ext cx="3115556" cy="2261264"/>
          </a:xfrm>
          <a:custGeom>
            <a:avLst/>
            <a:gdLst/>
            <a:ahLst/>
            <a:cxnLst/>
            <a:rect l="l" t="t" r="r" b="b"/>
            <a:pathLst>
              <a:path w="48616" h="37449" extrusionOk="0">
                <a:moveTo>
                  <a:pt x="44487" y="3861"/>
                </a:moveTo>
                <a:lnTo>
                  <a:pt x="44487" y="33732"/>
                </a:lnTo>
                <a:lnTo>
                  <a:pt x="4273" y="33732"/>
                </a:lnTo>
                <a:lnTo>
                  <a:pt x="4273" y="3861"/>
                </a:lnTo>
                <a:close/>
                <a:moveTo>
                  <a:pt x="1961" y="1"/>
                </a:moveTo>
                <a:cubicBezTo>
                  <a:pt x="888" y="1"/>
                  <a:pt x="0" y="868"/>
                  <a:pt x="0" y="1962"/>
                </a:cubicBezTo>
                <a:lnTo>
                  <a:pt x="0" y="35487"/>
                </a:lnTo>
                <a:cubicBezTo>
                  <a:pt x="0" y="36560"/>
                  <a:pt x="888" y="37448"/>
                  <a:pt x="1961" y="37448"/>
                </a:cubicBezTo>
                <a:lnTo>
                  <a:pt x="46655" y="37448"/>
                </a:lnTo>
                <a:cubicBezTo>
                  <a:pt x="47728" y="37448"/>
                  <a:pt x="48616" y="36560"/>
                  <a:pt x="48616" y="35487"/>
                </a:cubicBezTo>
                <a:lnTo>
                  <a:pt x="48616" y="1962"/>
                </a:lnTo>
                <a:cubicBezTo>
                  <a:pt x="48616" y="868"/>
                  <a:pt x="47728" y="1"/>
                  <a:pt x="46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6" name="Google Shape;1346;p68"/>
          <p:cNvPicPr preferRelativeResize="0"/>
          <p:nvPr/>
        </p:nvPicPr>
        <p:blipFill>
          <a:blip r:embed="rId3">
            <a:alphaModFix/>
          </a:blip>
          <a:stretch>
            <a:fillRect/>
          </a:stretch>
        </p:blipFill>
        <p:spPr>
          <a:xfrm>
            <a:off x="1971772" y="2238516"/>
            <a:ext cx="2587960" cy="1836080"/>
          </a:xfrm>
          <a:prstGeom prst="rect">
            <a:avLst/>
          </a:prstGeom>
          <a:noFill/>
          <a:ln>
            <a:noFill/>
          </a:ln>
        </p:spPr>
      </p:pic>
      <p:sp>
        <p:nvSpPr>
          <p:cNvPr id="1347" name="Google Shape;1347;p68"/>
          <p:cNvSpPr/>
          <p:nvPr/>
        </p:nvSpPr>
        <p:spPr>
          <a:xfrm flipH="1">
            <a:off x="815177" y="3914518"/>
            <a:ext cx="1535423" cy="607541"/>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6913296" y="1269272"/>
            <a:ext cx="1912203" cy="75662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6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MOBILE</a:t>
            </a:r>
            <a:r>
              <a:rPr lang="en"/>
              <a:t> WEB</a:t>
            </a:r>
            <a:endParaRPr/>
          </a:p>
        </p:txBody>
      </p:sp>
      <p:sp>
        <p:nvSpPr>
          <p:cNvPr id="1354" name="Google Shape;1354;p69"/>
          <p:cNvSpPr txBox="1">
            <a:spLocks noGrp="1"/>
          </p:cNvSpPr>
          <p:nvPr>
            <p:ph type="subTitle" idx="1"/>
          </p:nvPr>
        </p:nvSpPr>
        <p:spPr>
          <a:xfrm>
            <a:off x="2334140" y="2269613"/>
            <a:ext cx="2708700" cy="111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delete this one and add yours</a:t>
            </a:r>
            <a:endParaRPr/>
          </a:p>
        </p:txBody>
      </p:sp>
      <p:sp>
        <p:nvSpPr>
          <p:cNvPr id="1355" name="Google Shape;1355;p69"/>
          <p:cNvSpPr/>
          <p:nvPr/>
        </p:nvSpPr>
        <p:spPr>
          <a:xfrm>
            <a:off x="5267512" y="1272151"/>
            <a:ext cx="1542310" cy="3109155"/>
          </a:xfrm>
          <a:custGeom>
            <a:avLst/>
            <a:gdLst/>
            <a:ahLst/>
            <a:cxnLst/>
            <a:rect l="l" t="t" r="r" b="b"/>
            <a:pathLst>
              <a:path w="13833" h="29253" extrusionOk="0">
                <a:moveTo>
                  <a:pt x="8052" y="2230"/>
                </a:moveTo>
                <a:cubicBezTo>
                  <a:pt x="8217" y="2230"/>
                  <a:pt x="8362" y="2374"/>
                  <a:pt x="8362" y="2540"/>
                </a:cubicBezTo>
                <a:lnTo>
                  <a:pt x="8362" y="2581"/>
                </a:lnTo>
                <a:cubicBezTo>
                  <a:pt x="8362" y="2746"/>
                  <a:pt x="8217" y="2891"/>
                  <a:pt x="8052" y="2891"/>
                </a:cubicBezTo>
                <a:lnTo>
                  <a:pt x="5946" y="2891"/>
                </a:lnTo>
                <a:cubicBezTo>
                  <a:pt x="5781" y="2870"/>
                  <a:pt x="5637" y="2746"/>
                  <a:pt x="5637" y="2560"/>
                </a:cubicBezTo>
                <a:lnTo>
                  <a:pt x="5637" y="2540"/>
                </a:lnTo>
                <a:cubicBezTo>
                  <a:pt x="5637" y="2374"/>
                  <a:pt x="5781" y="2230"/>
                  <a:pt x="5946" y="2230"/>
                </a:cubicBezTo>
                <a:close/>
                <a:moveTo>
                  <a:pt x="12862" y="4170"/>
                </a:moveTo>
                <a:lnTo>
                  <a:pt x="12862" y="25082"/>
                </a:lnTo>
                <a:lnTo>
                  <a:pt x="1136" y="25082"/>
                </a:lnTo>
                <a:lnTo>
                  <a:pt x="1136" y="4170"/>
                </a:lnTo>
                <a:close/>
                <a:moveTo>
                  <a:pt x="1983" y="0"/>
                </a:moveTo>
                <a:cubicBezTo>
                  <a:pt x="889" y="0"/>
                  <a:pt x="1" y="867"/>
                  <a:pt x="1" y="1962"/>
                </a:cubicBezTo>
                <a:lnTo>
                  <a:pt x="1" y="27291"/>
                </a:lnTo>
                <a:cubicBezTo>
                  <a:pt x="1" y="28365"/>
                  <a:pt x="889" y="29252"/>
                  <a:pt x="1983" y="29252"/>
                </a:cubicBezTo>
                <a:lnTo>
                  <a:pt x="11871" y="29252"/>
                </a:lnTo>
                <a:cubicBezTo>
                  <a:pt x="12944" y="29252"/>
                  <a:pt x="13832" y="28365"/>
                  <a:pt x="13832" y="27291"/>
                </a:cubicBezTo>
                <a:lnTo>
                  <a:pt x="13832" y="1962"/>
                </a:lnTo>
                <a:cubicBezTo>
                  <a:pt x="13832" y="867"/>
                  <a:pt x="12944" y="0"/>
                  <a:pt x="11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6" name="Google Shape;1356;p69"/>
          <p:cNvPicPr preferRelativeResize="0"/>
          <p:nvPr/>
        </p:nvPicPr>
        <p:blipFill>
          <a:blip r:embed="rId3">
            <a:alphaModFix/>
          </a:blip>
          <a:stretch>
            <a:fillRect/>
          </a:stretch>
        </p:blipFill>
        <p:spPr>
          <a:xfrm>
            <a:off x="5374036" y="1709962"/>
            <a:ext cx="1329264" cy="2224252"/>
          </a:xfrm>
          <a:prstGeom prst="rect">
            <a:avLst/>
          </a:prstGeom>
          <a:noFill/>
          <a:ln>
            <a:noFill/>
          </a:ln>
        </p:spPr>
      </p:pic>
      <p:sp>
        <p:nvSpPr>
          <p:cNvPr id="1357" name="Google Shape;1357;p69"/>
          <p:cNvSpPr/>
          <p:nvPr/>
        </p:nvSpPr>
        <p:spPr>
          <a:xfrm flipH="1">
            <a:off x="1303040" y="3335998"/>
            <a:ext cx="1065186" cy="42147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9"/>
          <p:cNvSpPr/>
          <p:nvPr/>
        </p:nvSpPr>
        <p:spPr>
          <a:xfrm>
            <a:off x="6386475" y="929625"/>
            <a:ext cx="1640588" cy="649193"/>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70"/>
          <p:cNvSpPr/>
          <p:nvPr/>
        </p:nvSpPr>
        <p:spPr>
          <a:xfrm flipH="1">
            <a:off x="2698158" y="1569249"/>
            <a:ext cx="1447565" cy="57269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accent1"/>
                </a:solidFill>
              </a:rPr>
              <a:t>TEAM</a:t>
            </a:r>
            <a:endParaRPr>
              <a:solidFill>
                <a:schemeClr val="accent1"/>
              </a:solidFill>
            </a:endParaRPr>
          </a:p>
        </p:txBody>
      </p:sp>
      <p:sp>
        <p:nvSpPr>
          <p:cNvPr id="1365" name="Google Shape;1365;p70"/>
          <p:cNvSpPr txBox="1">
            <a:spLocks noGrp="1"/>
          </p:cNvSpPr>
          <p:nvPr>
            <p:ph type="title" idx="2"/>
          </p:nvPr>
        </p:nvSpPr>
        <p:spPr>
          <a:xfrm>
            <a:off x="1485563" y="3648850"/>
            <a:ext cx="24609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JAMES</a:t>
            </a:r>
            <a:endParaRPr/>
          </a:p>
        </p:txBody>
      </p:sp>
      <p:sp>
        <p:nvSpPr>
          <p:cNvPr id="1366" name="Google Shape;1366;p70"/>
          <p:cNvSpPr txBox="1">
            <a:spLocks noGrp="1"/>
          </p:cNvSpPr>
          <p:nvPr>
            <p:ph type="subTitle" idx="1"/>
          </p:nvPr>
        </p:nvSpPr>
        <p:spPr>
          <a:xfrm>
            <a:off x="1485625" y="3966749"/>
            <a:ext cx="2460900" cy="6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a bit this person</a:t>
            </a:r>
            <a:endParaRPr/>
          </a:p>
        </p:txBody>
      </p:sp>
      <p:sp>
        <p:nvSpPr>
          <p:cNvPr id="1367" name="Google Shape;1367;p70"/>
          <p:cNvSpPr txBox="1">
            <a:spLocks noGrp="1"/>
          </p:cNvSpPr>
          <p:nvPr>
            <p:ph type="title" idx="3"/>
          </p:nvPr>
        </p:nvSpPr>
        <p:spPr>
          <a:xfrm>
            <a:off x="5118915" y="3648850"/>
            <a:ext cx="24609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368" name="Google Shape;1368;p70"/>
          <p:cNvSpPr txBox="1">
            <a:spLocks noGrp="1"/>
          </p:cNvSpPr>
          <p:nvPr>
            <p:ph type="subTitle" idx="4"/>
          </p:nvPr>
        </p:nvSpPr>
        <p:spPr>
          <a:xfrm>
            <a:off x="5118975" y="3966749"/>
            <a:ext cx="2460900" cy="6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a bit this person</a:t>
            </a:r>
            <a:endParaRPr/>
          </a:p>
        </p:txBody>
      </p:sp>
      <p:pic>
        <p:nvPicPr>
          <p:cNvPr id="1369" name="Google Shape;1369;p70"/>
          <p:cNvPicPr preferRelativeResize="0"/>
          <p:nvPr/>
        </p:nvPicPr>
        <p:blipFill>
          <a:blip r:embed="rId3">
            <a:alphaModFix/>
          </a:blip>
          <a:stretch>
            <a:fillRect/>
          </a:stretch>
        </p:blipFill>
        <p:spPr>
          <a:xfrm>
            <a:off x="5536625" y="1803875"/>
            <a:ext cx="1625700" cy="1625700"/>
          </a:xfrm>
          <a:prstGeom prst="roundRect">
            <a:avLst>
              <a:gd name="adj" fmla="val 11088"/>
            </a:avLst>
          </a:prstGeom>
          <a:noFill/>
          <a:ln>
            <a:noFill/>
          </a:ln>
        </p:spPr>
      </p:pic>
      <p:pic>
        <p:nvPicPr>
          <p:cNvPr id="1370" name="Google Shape;1370;p70"/>
          <p:cNvPicPr preferRelativeResize="0"/>
          <p:nvPr/>
        </p:nvPicPr>
        <p:blipFill>
          <a:blip r:embed="rId4">
            <a:alphaModFix/>
          </a:blip>
          <a:stretch>
            <a:fillRect/>
          </a:stretch>
        </p:blipFill>
        <p:spPr>
          <a:xfrm>
            <a:off x="1903225" y="1803875"/>
            <a:ext cx="1625700" cy="1625700"/>
          </a:xfrm>
          <a:prstGeom prst="roundRect">
            <a:avLst>
              <a:gd name="adj" fmla="val 12040"/>
            </a:avLst>
          </a:prstGeom>
          <a:noFill/>
          <a:ln>
            <a:noFill/>
          </a:ln>
        </p:spPr>
      </p:pic>
      <p:sp>
        <p:nvSpPr>
          <p:cNvPr id="1371" name="Google Shape;1371;p70"/>
          <p:cNvSpPr/>
          <p:nvPr/>
        </p:nvSpPr>
        <p:spPr>
          <a:xfrm flipH="1">
            <a:off x="972087" y="2770997"/>
            <a:ext cx="1082187" cy="428163"/>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0"/>
          <p:cNvSpPr/>
          <p:nvPr/>
        </p:nvSpPr>
        <p:spPr>
          <a:xfrm flipH="1">
            <a:off x="6417058" y="3002149"/>
            <a:ext cx="1447565" cy="57269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0"/>
          <p:cNvSpPr/>
          <p:nvPr/>
        </p:nvSpPr>
        <p:spPr>
          <a:xfrm flipH="1">
            <a:off x="8288762" y="1255822"/>
            <a:ext cx="1082187" cy="428163"/>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71"/>
          <p:cNvSpPr txBox="1">
            <a:spLocks noGrp="1"/>
          </p:cNvSpPr>
          <p:nvPr>
            <p:ph type="title"/>
          </p:nvPr>
        </p:nvSpPr>
        <p:spPr>
          <a:xfrm>
            <a:off x="1766225" y="539500"/>
            <a:ext cx="5604900" cy="10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79" name="Google Shape;1379;p71"/>
          <p:cNvSpPr txBox="1">
            <a:spLocks noGrp="1"/>
          </p:cNvSpPr>
          <p:nvPr>
            <p:ph type="subTitle" idx="1"/>
          </p:nvPr>
        </p:nvSpPr>
        <p:spPr>
          <a:xfrm>
            <a:off x="1766225" y="1597900"/>
            <a:ext cx="56049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grpSp>
        <p:nvGrpSpPr>
          <p:cNvPr id="1380" name="Google Shape;1380;p71"/>
          <p:cNvGrpSpPr/>
          <p:nvPr/>
        </p:nvGrpSpPr>
        <p:grpSpPr>
          <a:xfrm>
            <a:off x="4375446" y="2969687"/>
            <a:ext cx="387681" cy="387661"/>
            <a:chOff x="266768" y="1721375"/>
            <a:chExt cx="397907" cy="397887"/>
          </a:xfrm>
        </p:grpSpPr>
        <p:sp>
          <p:nvSpPr>
            <p:cNvPr id="1381" name="Google Shape;1381;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1"/>
          <p:cNvGrpSpPr/>
          <p:nvPr/>
        </p:nvGrpSpPr>
        <p:grpSpPr>
          <a:xfrm>
            <a:off x="4906527" y="2969687"/>
            <a:ext cx="387641" cy="387661"/>
            <a:chOff x="864491" y="1723250"/>
            <a:chExt cx="397866" cy="397887"/>
          </a:xfrm>
        </p:grpSpPr>
        <p:sp>
          <p:nvSpPr>
            <p:cNvPr id="1384" name="Google Shape;1384;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71"/>
          <p:cNvSpPr/>
          <p:nvPr/>
        </p:nvSpPr>
        <p:spPr>
          <a:xfrm>
            <a:off x="3843189" y="3004940"/>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7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ENGLAND </a:t>
            </a:r>
            <a:r>
              <a:rPr lang="en">
                <a:solidFill>
                  <a:schemeClr val="accent1"/>
                </a:solidFill>
              </a:rPr>
              <a:t>ICON</a:t>
            </a:r>
            <a:r>
              <a:rPr lang="en"/>
              <a:t> PACK</a:t>
            </a:r>
            <a:endParaRPr/>
          </a:p>
        </p:txBody>
      </p:sp>
      <p:grpSp>
        <p:nvGrpSpPr>
          <p:cNvPr id="1393" name="Google Shape;1393;p72"/>
          <p:cNvGrpSpPr/>
          <p:nvPr/>
        </p:nvGrpSpPr>
        <p:grpSpPr>
          <a:xfrm>
            <a:off x="1332680" y="1436186"/>
            <a:ext cx="389480" cy="443549"/>
            <a:chOff x="518075" y="955500"/>
            <a:chExt cx="422475" cy="481125"/>
          </a:xfrm>
        </p:grpSpPr>
        <p:sp>
          <p:nvSpPr>
            <p:cNvPr id="1394" name="Google Shape;1394;p72"/>
            <p:cNvSpPr/>
            <p:nvPr/>
          </p:nvSpPr>
          <p:spPr>
            <a:xfrm>
              <a:off x="518075" y="955500"/>
              <a:ext cx="422475" cy="423350"/>
            </a:xfrm>
            <a:custGeom>
              <a:avLst/>
              <a:gdLst/>
              <a:ahLst/>
              <a:cxnLst/>
              <a:rect l="l" t="t" r="r" b="b"/>
              <a:pathLst>
                <a:path w="16899" h="16934" extrusionOk="0">
                  <a:moveTo>
                    <a:pt x="6938" y="2443"/>
                  </a:moveTo>
                  <a:cubicBezTo>
                    <a:pt x="7133" y="2830"/>
                    <a:pt x="7467" y="3128"/>
                    <a:pt x="7875" y="3275"/>
                  </a:cubicBezTo>
                  <a:lnTo>
                    <a:pt x="7875" y="6899"/>
                  </a:lnTo>
                  <a:cubicBezTo>
                    <a:pt x="7821" y="6920"/>
                    <a:pt x="7767" y="6941"/>
                    <a:pt x="7716" y="6965"/>
                  </a:cubicBezTo>
                  <a:lnTo>
                    <a:pt x="5171" y="4384"/>
                  </a:lnTo>
                  <a:cubicBezTo>
                    <a:pt x="5354" y="3996"/>
                    <a:pt x="5381" y="3551"/>
                    <a:pt x="5246" y="3146"/>
                  </a:cubicBezTo>
                  <a:cubicBezTo>
                    <a:pt x="5772" y="2830"/>
                    <a:pt x="6343" y="2593"/>
                    <a:pt x="6938" y="2443"/>
                  </a:cubicBezTo>
                  <a:close/>
                  <a:moveTo>
                    <a:pt x="9942" y="2452"/>
                  </a:moveTo>
                  <a:cubicBezTo>
                    <a:pt x="10537" y="2602"/>
                    <a:pt x="11105" y="2839"/>
                    <a:pt x="11631" y="3155"/>
                  </a:cubicBezTo>
                  <a:cubicBezTo>
                    <a:pt x="11496" y="3563"/>
                    <a:pt x="11523" y="4005"/>
                    <a:pt x="11706" y="4396"/>
                  </a:cubicBezTo>
                  <a:lnTo>
                    <a:pt x="9164" y="6977"/>
                  </a:lnTo>
                  <a:cubicBezTo>
                    <a:pt x="9110" y="6950"/>
                    <a:pt x="9056" y="6929"/>
                    <a:pt x="9002" y="6911"/>
                  </a:cubicBezTo>
                  <a:lnTo>
                    <a:pt x="9002" y="3284"/>
                  </a:lnTo>
                  <a:cubicBezTo>
                    <a:pt x="9411" y="3137"/>
                    <a:pt x="9747" y="2839"/>
                    <a:pt x="9942" y="2452"/>
                  </a:cubicBezTo>
                  <a:close/>
                  <a:moveTo>
                    <a:pt x="4387" y="5198"/>
                  </a:moveTo>
                  <a:lnTo>
                    <a:pt x="6929" y="7779"/>
                  </a:lnTo>
                  <a:cubicBezTo>
                    <a:pt x="6905" y="7833"/>
                    <a:pt x="6884" y="7884"/>
                    <a:pt x="6863" y="7941"/>
                  </a:cubicBezTo>
                  <a:lnTo>
                    <a:pt x="3275" y="7941"/>
                  </a:lnTo>
                  <a:cubicBezTo>
                    <a:pt x="3131" y="7533"/>
                    <a:pt x="2834" y="7196"/>
                    <a:pt x="2446" y="7001"/>
                  </a:cubicBezTo>
                  <a:cubicBezTo>
                    <a:pt x="2602" y="6394"/>
                    <a:pt x="2846" y="5814"/>
                    <a:pt x="3167" y="5276"/>
                  </a:cubicBezTo>
                  <a:cubicBezTo>
                    <a:pt x="3354" y="5335"/>
                    <a:pt x="3521" y="5375"/>
                    <a:pt x="3701" y="5375"/>
                  </a:cubicBezTo>
                  <a:cubicBezTo>
                    <a:pt x="3900" y="5375"/>
                    <a:pt x="4114" y="5326"/>
                    <a:pt x="4387" y="5198"/>
                  </a:cubicBezTo>
                  <a:close/>
                  <a:moveTo>
                    <a:pt x="12514" y="5198"/>
                  </a:moveTo>
                  <a:cubicBezTo>
                    <a:pt x="12787" y="5326"/>
                    <a:pt x="13000" y="5375"/>
                    <a:pt x="13198" y="5375"/>
                  </a:cubicBezTo>
                  <a:cubicBezTo>
                    <a:pt x="13378" y="5375"/>
                    <a:pt x="13544" y="5335"/>
                    <a:pt x="13731" y="5276"/>
                  </a:cubicBezTo>
                  <a:cubicBezTo>
                    <a:pt x="14056" y="5814"/>
                    <a:pt x="14299" y="6394"/>
                    <a:pt x="14455" y="7001"/>
                  </a:cubicBezTo>
                  <a:cubicBezTo>
                    <a:pt x="14068" y="7196"/>
                    <a:pt x="13770" y="7533"/>
                    <a:pt x="13623" y="7941"/>
                  </a:cubicBezTo>
                  <a:lnTo>
                    <a:pt x="10036" y="7941"/>
                  </a:lnTo>
                  <a:cubicBezTo>
                    <a:pt x="10018" y="7884"/>
                    <a:pt x="9996" y="7830"/>
                    <a:pt x="9972" y="7779"/>
                  </a:cubicBezTo>
                  <a:lnTo>
                    <a:pt x="12514" y="5198"/>
                  </a:lnTo>
                  <a:close/>
                  <a:moveTo>
                    <a:pt x="6863" y="9068"/>
                  </a:moveTo>
                  <a:cubicBezTo>
                    <a:pt x="6884" y="9122"/>
                    <a:pt x="6905" y="9176"/>
                    <a:pt x="6929" y="9227"/>
                  </a:cubicBezTo>
                  <a:lnTo>
                    <a:pt x="4387" y="11772"/>
                  </a:lnTo>
                  <a:cubicBezTo>
                    <a:pt x="4162" y="11666"/>
                    <a:pt x="3918" y="11612"/>
                    <a:pt x="3674" y="11612"/>
                  </a:cubicBezTo>
                  <a:cubicBezTo>
                    <a:pt x="3497" y="11612"/>
                    <a:pt x="3319" y="11640"/>
                    <a:pt x="3149" y="11697"/>
                  </a:cubicBezTo>
                  <a:cubicBezTo>
                    <a:pt x="2831" y="11171"/>
                    <a:pt x="2596" y="10600"/>
                    <a:pt x="2446" y="10005"/>
                  </a:cubicBezTo>
                  <a:cubicBezTo>
                    <a:pt x="2834" y="9810"/>
                    <a:pt x="3131" y="9477"/>
                    <a:pt x="3275" y="9068"/>
                  </a:cubicBezTo>
                  <a:close/>
                  <a:moveTo>
                    <a:pt x="13620" y="9065"/>
                  </a:moveTo>
                  <a:cubicBezTo>
                    <a:pt x="13767" y="9474"/>
                    <a:pt x="14065" y="9810"/>
                    <a:pt x="14452" y="10005"/>
                  </a:cubicBezTo>
                  <a:cubicBezTo>
                    <a:pt x="14305" y="10600"/>
                    <a:pt x="14068" y="11171"/>
                    <a:pt x="13752" y="11697"/>
                  </a:cubicBezTo>
                  <a:cubicBezTo>
                    <a:pt x="13581" y="11640"/>
                    <a:pt x="13403" y="11612"/>
                    <a:pt x="13225" y="11612"/>
                  </a:cubicBezTo>
                  <a:cubicBezTo>
                    <a:pt x="12980" y="11612"/>
                    <a:pt x="12736" y="11666"/>
                    <a:pt x="12511" y="11772"/>
                  </a:cubicBezTo>
                  <a:lnTo>
                    <a:pt x="9969" y="9227"/>
                  </a:lnTo>
                  <a:cubicBezTo>
                    <a:pt x="9993" y="9176"/>
                    <a:pt x="10015" y="9122"/>
                    <a:pt x="10033" y="9065"/>
                  </a:cubicBezTo>
                  <a:close/>
                  <a:moveTo>
                    <a:pt x="7716" y="9996"/>
                  </a:moveTo>
                  <a:cubicBezTo>
                    <a:pt x="7767" y="10020"/>
                    <a:pt x="7821" y="10041"/>
                    <a:pt x="7875" y="10062"/>
                  </a:cubicBezTo>
                  <a:lnTo>
                    <a:pt x="7875" y="13650"/>
                  </a:lnTo>
                  <a:cubicBezTo>
                    <a:pt x="7467" y="13794"/>
                    <a:pt x="7133" y="14092"/>
                    <a:pt x="6938" y="14479"/>
                  </a:cubicBezTo>
                  <a:cubicBezTo>
                    <a:pt x="6343" y="14329"/>
                    <a:pt x="5772" y="14095"/>
                    <a:pt x="5246" y="13776"/>
                  </a:cubicBezTo>
                  <a:cubicBezTo>
                    <a:pt x="5381" y="13370"/>
                    <a:pt x="5354" y="12926"/>
                    <a:pt x="5171" y="12538"/>
                  </a:cubicBezTo>
                  <a:lnTo>
                    <a:pt x="7716" y="9996"/>
                  </a:lnTo>
                  <a:close/>
                  <a:moveTo>
                    <a:pt x="9164" y="10005"/>
                  </a:moveTo>
                  <a:lnTo>
                    <a:pt x="11706" y="12550"/>
                  </a:lnTo>
                  <a:cubicBezTo>
                    <a:pt x="11523" y="12938"/>
                    <a:pt x="11499" y="13379"/>
                    <a:pt x="11634" y="13788"/>
                  </a:cubicBezTo>
                  <a:lnTo>
                    <a:pt x="11631" y="13788"/>
                  </a:lnTo>
                  <a:cubicBezTo>
                    <a:pt x="11105" y="14104"/>
                    <a:pt x="10537" y="14341"/>
                    <a:pt x="9942" y="14488"/>
                  </a:cubicBezTo>
                  <a:cubicBezTo>
                    <a:pt x="9747" y="14104"/>
                    <a:pt x="9411" y="13806"/>
                    <a:pt x="9002" y="13659"/>
                  </a:cubicBezTo>
                  <a:lnTo>
                    <a:pt x="9002" y="10071"/>
                  </a:lnTo>
                  <a:cubicBezTo>
                    <a:pt x="9056" y="10053"/>
                    <a:pt x="9110" y="10029"/>
                    <a:pt x="9164" y="10005"/>
                  </a:cubicBezTo>
                  <a:close/>
                  <a:moveTo>
                    <a:pt x="8449" y="0"/>
                  </a:moveTo>
                  <a:cubicBezTo>
                    <a:pt x="7656" y="0"/>
                    <a:pt x="6971" y="550"/>
                    <a:pt x="6803" y="1325"/>
                  </a:cubicBezTo>
                  <a:cubicBezTo>
                    <a:pt x="6003" y="1508"/>
                    <a:pt x="5240" y="1827"/>
                    <a:pt x="4549" y="2262"/>
                  </a:cubicBezTo>
                  <a:cubicBezTo>
                    <a:pt x="4267" y="2087"/>
                    <a:pt x="3947" y="1997"/>
                    <a:pt x="3629" y="1997"/>
                  </a:cubicBezTo>
                  <a:cubicBezTo>
                    <a:pt x="3211" y="1997"/>
                    <a:pt x="2795" y="2152"/>
                    <a:pt x="2473" y="2473"/>
                  </a:cubicBezTo>
                  <a:cubicBezTo>
                    <a:pt x="1908" y="3038"/>
                    <a:pt x="1857" y="3894"/>
                    <a:pt x="2263" y="4543"/>
                  </a:cubicBezTo>
                  <a:cubicBezTo>
                    <a:pt x="1827" y="5252"/>
                    <a:pt x="1508" y="6027"/>
                    <a:pt x="1325" y="6838"/>
                  </a:cubicBezTo>
                  <a:cubicBezTo>
                    <a:pt x="550" y="7007"/>
                    <a:pt x="0" y="7692"/>
                    <a:pt x="0" y="8485"/>
                  </a:cubicBezTo>
                  <a:cubicBezTo>
                    <a:pt x="0" y="9278"/>
                    <a:pt x="550" y="9963"/>
                    <a:pt x="1325" y="10135"/>
                  </a:cubicBezTo>
                  <a:cubicBezTo>
                    <a:pt x="1508" y="10931"/>
                    <a:pt x="1827" y="11694"/>
                    <a:pt x="2263" y="12388"/>
                  </a:cubicBezTo>
                  <a:cubicBezTo>
                    <a:pt x="1857" y="13037"/>
                    <a:pt x="1908" y="13893"/>
                    <a:pt x="2473" y="14461"/>
                  </a:cubicBezTo>
                  <a:cubicBezTo>
                    <a:pt x="2778" y="14767"/>
                    <a:pt x="3179" y="14953"/>
                    <a:pt x="3617" y="14953"/>
                  </a:cubicBezTo>
                  <a:cubicBezTo>
                    <a:pt x="3916" y="14953"/>
                    <a:pt x="4232" y="14866"/>
                    <a:pt x="4546" y="14671"/>
                  </a:cubicBezTo>
                  <a:cubicBezTo>
                    <a:pt x="5240" y="15107"/>
                    <a:pt x="6000" y="15423"/>
                    <a:pt x="6800" y="15609"/>
                  </a:cubicBezTo>
                  <a:cubicBezTo>
                    <a:pt x="6971" y="16384"/>
                    <a:pt x="7656" y="16934"/>
                    <a:pt x="8449" y="16934"/>
                  </a:cubicBezTo>
                  <a:cubicBezTo>
                    <a:pt x="9239" y="16934"/>
                    <a:pt x="9924" y="16384"/>
                    <a:pt x="10096" y="15609"/>
                  </a:cubicBezTo>
                  <a:cubicBezTo>
                    <a:pt x="10895" y="15423"/>
                    <a:pt x="11655" y="15107"/>
                    <a:pt x="12349" y="14671"/>
                  </a:cubicBezTo>
                  <a:cubicBezTo>
                    <a:pt x="12663" y="14866"/>
                    <a:pt x="12979" y="14953"/>
                    <a:pt x="13278" y="14953"/>
                  </a:cubicBezTo>
                  <a:cubicBezTo>
                    <a:pt x="13716" y="14953"/>
                    <a:pt x="14117" y="14767"/>
                    <a:pt x="14422" y="14461"/>
                  </a:cubicBezTo>
                  <a:cubicBezTo>
                    <a:pt x="14990" y="13893"/>
                    <a:pt x="15038" y="13037"/>
                    <a:pt x="14633" y="12388"/>
                  </a:cubicBezTo>
                  <a:cubicBezTo>
                    <a:pt x="15068" y="11694"/>
                    <a:pt x="15387" y="10931"/>
                    <a:pt x="15573" y="10135"/>
                  </a:cubicBezTo>
                  <a:cubicBezTo>
                    <a:pt x="16345" y="9963"/>
                    <a:pt x="16898" y="9278"/>
                    <a:pt x="16898" y="8485"/>
                  </a:cubicBezTo>
                  <a:cubicBezTo>
                    <a:pt x="16898" y="7692"/>
                    <a:pt x="16345" y="7007"/>
                    <a:pt x="15573" y="6838"/>
                  </a:cubicBezTo>
                  <a:lnTo>
                    <a:pt x="15576" y="6838"/>
                  </a:lnTo>
                  <a:cubicBezTo>
                    <a:pt x="15390" y="6027"/>
                    <a:pt x="15071" y="5252"/>
                    <a:pt x="14636" y="4543"/>
                  </a:cubicBezTo>
                  <a:cubicBezTo>
                    <a:pt x="15041" y="3894"/>
                    <a:pt x="14990" y="3038"/>
                    <a:pt x="14425" y="2473"/>
                  </a:cubicBezTo>
                  <a:cubicBezTo>
                    <a:pt x="14105" y="2152"/>
                    <a:pt x="13690" y="1997"/>
                    <a:pt x="13272" y="1997"/>
                  </a:cubicBezTo>
                  <a:cubicBezTo>
                    <a:pt x="12954" y="1997"/>
                    <a:pt x="12634" y="2087"/>
                    <a:pt x="12352" y="2262"/>
                  </a:cubicBezTo>
                  <a:cubicBezTo>
                    <a:pt x="11658" y="1827"/>
                    <a:pt x="10895" y="1508"/>
                    <a:pt x="10099" y="1325"/>
                  </a:cubicBezTo>
                  <a:cubicBezTo>
                    <a:pt x="9927" y="550"/>
                    <a:pt x="9242" y="0"/>
                    <a:pt x="8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2"/>
            <p:cNvSpPr/>
            <p:nvPr/>
          </p:nvSpPr>
          <p:spPr>
            <a:xfrm>
              <a:off x="545325" y="1356000"/>
              <a:ext cx="367950" cy="80625"/>
            </a:xfrm>
            <a:custGeom>
              <a:avLst/>
              <a:gdLst/>
              <a:ahLst/>
              <a:cxnLst/>
              <a:rect l="l" t="t" r="r" b="b"/>
              <a:pathLst>
                <a:path w="14718" h="3225" extrusionOk="0">
                  <a:moveTo>
                    <a:pt x="3537" y="1"/>
                  </a:moveTo>
                  <a:lnTo>
                    <a:pt x="2507" y="2098"/>
                  </a:lnTo>
                  <a:lnTo>
                    <a:pt x="614" y="2098"/>
                  </a:lnTo>
                  <a:cubicBezTo>
                    <a:pt x="612" y="2098"/>
                    <a:pt x="610" y="2098"/>
                    <a:pt x="608" y="2098"/>
                  </a:cubicBezTo>
                  <a:cubicBezTo>
                    <a:pt x="319" y="2098"/>
                    <a:pt x="76" y="2313"/>
                    <a:pt x="40" y="2600"/>
                  </a:cubicBezTo>
                  <a:cubicBezTo>
                    <a:pt x="1" y="2933"/>
                    <a:pt x="262" y="3224"/>
                    <a:pt x="599" y="3224"/>
                  </a:cubicBezTo>
                  <a:lnTo>
                    <a:pt x="14119" y="3224"/>
                  </a:lnTo>
                  <a:cubicBezTo>
                    <a:pt x="14456" y="3224"/>
                    <a:pt x="14717" y="2933"/>
                    <a:pt x="14681" y="2600"/>
                  </a:cubicBezTo>
                  <a:cubicBezTo>
                    <a:pt x="14643" y="2313"/>
                    <a:pt x="14399" y="2098"/>
                    <a:pt x="14113" y="2098"/>
                  </a:cubicBezTo>
                  <a:cubicBezTo>
                    <a:pt x="14111" y="2098"/>
                    <a:pt x="14109" y="2098"/>
                    <a:pt x="14107" y="2098"/>
                  </a:cubicBezTo>
                  <a:lnTo>
                    <a:pt x="12215" y="2098"/>
                  </a:lnTo>
                  <a:lnTo>
                    <a:pt x="11187" y="1"/>
                  </a:lnTo>
                  <a:cubicBezTo>
                    <a:pt x="10757" y="220"/>
                    <a:pt x="10313" y="403"/>
                    <a:pt x="9853" y="547"/>
                  </a:cubicBezTo>
                  <a:cubicBezTo>
                    <a:pt x="9375" y="1455"/>
                    <a:pt x="8417" y="2098"/>
                    <a:pt x="7362" y="2098"/>
                  </a:cubicBezTo>
                  <a:cubicBezTo>
                    <a:pt x="6304" y="2098"/>
                    <a:pt x="5346" y="1455"/>
                    <a:pt x="4868" y="547"/>
                  </a:cubicBezTo>
                  <a:cubicBezTo>
                    <a:pt x="4409" y="403"/>
                    <a:pt x="3964" y="220"/>
                    <a:pt x="3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72"/>
          <p:cNvGrpSpPr/>
          <p:nvPr/>
        </p:nvGrpSpPr>
        <p:grpSpPr>
          <a:xfrm>
            <a:off x="1962857" y="1436557"/>
            <a:ext cx="444540" cy="442812"/>
            <a:chOff x="1030875" y="1016400"/>
            <a:chExt cx="482200" cy="480325"/>
          </a:xfrm>
        </p:grpSpPr>
        <p:sp>
          <p:nvSpPr>
            <p:cNvPr id="1397" name="Google Shape;1397;p72"/>
            <p:cNvSpPr/>
            <p:nvPr/>
          </p:nvSpPr>
          <p:spPr>
            <a:xfrm>
              <a:off x="1030875" y="1016400"/>
              <a:ext cx="482200" cy="338575"/>
            </a:xfrm>
            <a:custGeom>
              <a:avLst/>
              <a:gdLst/>
              <a:ahLst/>
              <a:cxnLst/>
              <a:rect l="l" t="t" r="r" b="b"/>
              <a:pathLst>
                <a:path w="19288" h="13543" extrusionOk="0">
                  <a:moveTo>
                    <a:pt x="11921" y="1"/>
                  </a:moveTo>
                  <a:cubicBezTo>
                    <a:pt x="11625" y="1"/>
                    <a:pt x="11369" y="239"/>
                    <a:pt x="11361" y="551"/>
                  </a:cubicBezTo>
                  <a:cubicBezTo>
                    <a:pt x="11334" y="1467"/>
                    <a:pt x="10586" y="2194"/>
                    <a:pt x="9672" y="2200"/>
                  </a:cubicBezTo>
                  <a:lnTo>
                    <a:pt x="6854" y="2200"/>
                  </a:lnTo>
                  <a:cubicBezTo>
                    <a:pt x="5610" y="2200"/>
                    <a:pt x="4604" y="3210"/>
                    <a:pt x="4601" y="4454"/>
                  </a:cubicBezTo>
                  <a:cubicBezTo>
                    <a:pt x="4604" y="4850"/>
                    <a:pt x="4712" y="5238"/>
                    <a:pt x="4916" y="5580"/>
                  </a:cubicBezTo>
                  <a:lnTo>
                    <a:pt x="4601" y="5580"/>
                  </a:lnTo>
                  <a:cubicBezTo>
                    <a:pt x="3360" y="5580"/>
                    <a:pt x="2347" y="6665"/>
                    <a:pt x="2347" y="7909"/>
                  </a:cubicBezTo>
                  <a:cubicBezTo>
                    <a:pt x="2350" y="8305"/>
                    <a:pt x="2458" y="8693"/>
                    <a:pt x="2663" y="9036"/>
                  </a:cubicBezTo>
                  <a:lnTo>
                    <a:pt x="2344" y="9036"/>
                  </a:lnTo>
                  <a:cubicBezTo>
                    <a:pt x="1136" y="9036"/>
                    <a:pt x="115" y="9973"/>
                    <a:pt x="61" y="11181"/>
                  </a:cubicBezTo>
                  <a:cubicBezTo>
                    <a:pt x="1" y="12464"/>
                    <a:pt x="1025" y="13539"/>
                    <a:pt x="2311" y="13542"/>
                  </a:cubicBezTo>
                  <a:lnTo>
                    <a:pt x="16995" y="13542"/>
                  </a:lnTo>
                  <a:cubicBezTo>
                    <a:pt x="18239" y="13542"/>
                    <a:pt x="19287" y="12530"/>
                    <a:pt x="19287" y="11289"/>
                  </a:cubicBezTo>
                  <a:cubicBezTo>
                    <a:pt x="19287" y="10045"/>
                    <a:pt x="18242" y="9036"/>
                    <a:pt x="16998" y="9036"/>
                  </a:cubicBezTo>
                  <a:lnTo>
                    <a:pt x="16685" y="9036"/>
                  </a:lnTo>
                  <a:cubicBezTo>
                    <a:pt x="16886" y="8693"/>
                    <a:pt x="16995" y="8305"/>
                    <a:pt x="16998" y="7909"/>
                  </a:cubicBezTo>
                  <a:cubicBezTo>
                    <a:pt x="16998" y="6665"/>
                    <a:pt x="15985" y="5580"/>
                    <a:pt x="14744" y="5580"/>
                  </a:cubicBezTo>
                  <a:lnTo>
                    <a:pt x="13864" y="5580"/>
                  </a:lnTo>
                  <a:cubicBezTo>
                    <a:pt x="14684" y="4682"/>
                    <a:pt x="14955" y="3414"/>
                    <a:pt x="14576" y="2263"/>
                  </a:cubicBezTo>
                  <a:cubicBezTo>
                    <a:pt x="14197" y="1109"/>
                    <a:pt x="13227" y="250"/>
                    <a:pt x="12037" y="13"/>
                  </a:cubicBezTo>
                  <a:cubicBezTo>
                    <a:pt x="11998" y="5"/>
                    <a:pt x="11959" y="1"/>
                    <a:pt x="11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2"/>
            <p:cNvSpPr/>
            <p:nvPr/>
          </p:nvSpPr>
          <p:spPr>
            <a:xfrm>
              <a:off x="1206575" y="1383125"/>
              <a:ext cx="52075" cy="113600"/>
            </a:xfrm>
            <a:custGeom>
              <a:avLst/>
              <a:gdLst/>
              <a:ahLst/>
              <a:cxnLst/>
              <a:rect l="l" t="t" r="r" b="b"/>
              <a:pathLst>
                <a:path w="2083" h="4544" extrusionOk="0">
                  <a:moveTo>
                    <a:pt x="0" y="0"/>
                  </a:moveTo>
                  <a:lnTo>
                    <a:pt x="451" y="4543"/>
                  </a:lnTo>
                  <a:lnTo>
                    <a:pt x="2083" y="4543"/>
                  </a:lnTo>
                  <a:lnTo>
                    <a:pt x="20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2"/>
            <p:cNvSpPr/>
            <p:nvPr/>
          </p:nvSpPr>
          <p:spPr>
            <a:xfrm>
              <a:off x="1286800" y="1383125"/>
              <a:ext cx="52300" cy="113600"/>
            </a:xfrm>
            <a:custGeom>
              <a:avLst/>
              <a:gdLst/>
              <a:ahLst/>
              <a:cxnLst/>
              <a:rect l="l" t="t" r="r" b="b"/>
              <a:pathLst>
                <a:path w="2092" h="4544" extrusionOk="0">
                  <a:moveTo>
                    <a:pt x="0" y="0"/>
                  </a:moveTo>
                  <a:lnTo>
                    <a:pt x="0" y="4543"/>
                  </a:lnTo>
                  <a:lnTo>
                    <a:pt x="1671" y="4543"/>
                  </a:lnTo>
                  <a:lnTo>
                    <a:pt x="20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2"/>
            <p:cNvSpPr/>
            <p:nvPr/>
          </p:nvSpPr>
          <p:spPr>
            <a:xfrm>
              <a:off x="1097800" y="1383125"/>
              <a:ext cx="91750" cy="113600"/>
            </a:xfrm>
            <a:custGeom>
              <a:avLst/>
              <a:gdLst/>
              <a:ahLst/>
              <a:cxnLst/>
              <a:rect l="l" t="t" r="r" b="b"/>
              <a:pathLst>
                <a:path w="3670" h="4544" extrusionOk="0">
                  <a:moveTo>
                    <a:pt x="1" y="0"/>
                  </a:moveTo>
                  <a:lnTo>
                    <a:pt x="629" y="3185"/>
                  </a:lnTo>
                  <a:cubicBezTo>
                    <a:pt x="788" y="3975"/>
                    <a:pt x="1482" y="4543"/>
                    <a:pt x="2287" y="4543"/>
                  </a:cubicBezTo>
                  <a:lnTo>
                    <a:pt x="3669" y="4543"/>
                  </a:lnTo>
                  <a:lnTo>
                    <a:pt x="3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2"/>
            <p:cNvSpPr/>
            <p:nvPr/>
          </p:nvSpPr>
          <p:spPr>
            <a:xfrm>
              <a:off x="1356800" y="1383125"/>
              <a:ext cx="90850" cy="113600"/>
            </a:xfrm>
            <a:custGeom>
              <a:avLst/>
              <a:gdLst/>
              <a:ahLst/>
              <a:cxnLst/>
              <a:rect l="l" t="t" r="r" b="b"/>
              <a:pathLst>
                <a:path w="3634" h="4544" extrusionOk="0">
                  <a:moveTo>
                    <a:pt x="424" y="0"/>
                  </a:moveTo>
                  <a:lnTo>
                    <a:pt x="1" y="4543"/>
                  </a:lnTo>
                  <a:lnTo>
                    <a:pt x="1347" y="4543"/>
                  </a:lnTo>
                  <a:cubicBezTo>
                    <a:pt x="2152" y="4543"/>
                    <a:pt x="2843" y="3975"/>
                    <a:pt x="3002" y="3185"/>
                  </a:cubicBezTo>
                  <a:lnTo>
                    <a:pt x="36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72"/>
          <p:cNvGrpSpPr/>
          <p:nvPr/>
        </p:nvGrpSpPr>
        <p:grpSpPr>
          <a:xfrm>
            <a:off x="2648097" y="1436559"/>
            <a:ext cx="451247" cy="442812"/>
            <a:chOff x="1639900" y="1053525"/>
            <a:chExt cx="489475" cy="480325"/>
          </a:xfrm>
        </p:grpSpPr>
        <p:sp>
          <p:nvSpPr>
            <p:cNvPr id="1403" name="Google Shape;1403;p72"/>
            <p:cNvSpPr/>
            <p:nvPr/>
          </p:nvSpPr>
          <p:spPr>
            <a:xfrm>
              <a:off x="1639900" y="1423975"/>
              <a:ext cx="114050" cy="109875"/>
            </a:xfrm>
            <a:custGeom>
              <a:avLst/>
              <a:gdLst/>
              <a:ahLst/>
              <a:cxnLst/>
              <a:rect l="l" t="t" r="r" b="b"/>
              <a:pathLst>
                <a:path w="4562" h="4395" extrusionOk="0">
                  <a:moveTo>
                    <a:pt x="2173" y="1"/>
                  </a:moveTo>
                  <a:lnTo>
                    <a:pt x="662" y="1509"/>
                  </a:lnTo>
                  <a:cubicBezTo>
                    <a:pt x="1" y="2170"/>
                    <a:pt x="1" y="3240"/>
                    <a:pt x="662" y="3901"/>
                  </a:cubicBezTo>
                  <a:cubicBezTo>
                    <a:pt x="992" y="4230"/>
                    <a:pt x="1425" y="4394"/>
                    <a:pt x="1858" y="4394"/>
                  </a:cubicBezTo>
                  <a:cubicBezTo>
                    <a:pt x="2290" y="4394"/>
                    <a:pt x="2723" y="4230"/>
                    <a:pt x="3054" y="3901"/>
                  </a:cubicBezTo>
                  <a:lnTo>
                    <a:pt x="4562" y="2389"/>
                  </a:lnTo>
                  <a:lnTo>
                    <a:pt x="2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2"/>
            <p:cNvSpPr/>
            <p:nvPr/>
          </p:nvSpPr>
          <p:spPr>
            <a:xfrm>
              <a:off x="1932475" y="1224075"/>
              <a:ext cx="147700" cy="140875"/>
            </a:xfrm>
            <a:custGeom>
              <a:avLst/>
              <a:gdLst/>
              <a:ahLst/>
              <a:cxnLst/>
              <a:rect l="l" t="t" r="r" b="b"/>
              <a:pathLst>
                <a:path w="5908" h="5635" extrusionOk="0">
                  <a:moveTo>
                    <a:pt x="2818" y="0"/>
                  </a:moveTo>
                  <a:cubicBezTo>
                    <a:pt x="2455" y="0"/>
                    <a:pt x="2089" y="70"/>
                    <a:pt x="1741" y="215"/>
                  </a:cubicBezTo>
                  <a:cubicBezTo>
                    <a:pt x="689" y="650"/>
                    <a:pt x="1" y="1678"/>
                    <a:pt x="1" y="2817"/>
                  </a:cubicBezTo>
                  <a:cubicBezTo>
                    <a:pt x="1" y="3956"/>
                    <a:pt x="689" y="4983"/>
                    <a:pt x="1741" y="5419"/>
                  </a:cubicBezTo>
                  <a:cubicBezTo>
                    <a:pt x="2089" y="5564"/>
                    <a:pt x="2455" y="5635"/>
                    <a:pt x="2818" y="5635"/>
                  </a:cubicBezTo>
                  <a:cubicBezTo>
                    <a:pt x="3550" y="5635"/>
                    <a:pt x="4271" y="5347"/>
                    <a:pt x="4811" y="4809"/>
                  </a:cubicBezTo>
                  <a:cubicBezTo>
                    <a:pt x="5908" y="3709"/>
                    <a:pt x="5908" y="1927"/>
                    <a:pt x="4811" y="825"/>
                  </a:cubicBezTo>
                  <a:cubicBezTo>
                    <a:pt x="4271" y="286"/>
                    <a:pt x="3550" y="0"/>
                    <a:pt x="2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2"/>
            <p:cNvSpPr/>
            <p:nvPr/>
          </p:nvSpPr>
          <p:spPr>
            <a:xfrm>
              <a:off x="1770375" y="1053525"/>
              <a:ext cx="359000" cy="354925"/>
            </a:xfrm>
            <a:custGeom>
              <a:avLst/>
              <a:gdLst/>
              <a:ahLst/>
              <a:cxnLst/>
              <a:rect l="l" t="t" r="r" b="b"/>
              <a:pathLst>
                <a:path w="14360" h="14197" extrusionOk="0">
                  <a:moveTo>
                    <a:pt x="9321" y="0"/>
                  </a:moveTo>
                  <a:cubicBezTo>
                    <a:pt x="8889" y="0"/>
                    <a:pt x="8456" y="165"/>
                    <a:pt x="8125" y="496"/>
                  </a:cubicBezTo>
                  <a:lnTo>
                    <a:pt x="830" y="7791"/>
                  </a:lnTo>
                  <a:cubicBezTo>
                    <a:pt x="298" y="8323"/>
                    <a:pt x="1" y="9044"/>
                    <a:pt x="1" y="9795"/>
                  </a:cubicBezTo>
                  <a:lnTo>
                    <a:pt x="1" y="12048"/>
                  </a:lnTo>
                  <a:cubicBezTo>
                    <a:pt x="1" y="12196"/>
                    <a:pt x="61" y="12340"/>
                    <a:pt x="166" y="12445"/>
                  </a:cubicBezTo>
                  <a:lnTo>
                    <a:pt x="1753" y="14038"/>
                  </a:lnTo>
                  <a:cubicBezTo>
                    <a:pt x="1855" y="14140"/>
                    <a:pt x="1995" y="14197"/>
                    <a:pt x="2141" y="14197"/>
                  </a:cubicBezTo>
                  <a:cubicBezTo>
                    <a:pt x="2145" y="14197"/>
                    <a:pt x="2148" y="14197"/>
                    <a:pt x="2152" y="14197"/>
                  </a:cubicBezTo>
                  <a:lnTo>
                    <a:pt x="4406" y="14197"/>
                  </a:lnTo>
                  <a:cubicBezTo>
                    <a:pt x="4413" y="14197"/>
                    <a:pt x="4421" y="14197"/>
                    <a:pt x="4428" y="14197"/>
                  </a:cubicBezTo>
                  <a:cubicBezTo>
                    <a:pt x="5165" y="14197"/>
                    <a:pt x="5874" y="13903"/>
                    <a:pt x="6395" y="13379"/>
                  </a:cubicBezTo>
                  <a:lnTo>
                    <a:pt x="6969" y="12806"/>
                  </a:lnTo>
                  <a:cubicBezTo>
                    <a:pt x="5133" y="11439"/>
                    <a:pt x="4844" y="8800"/>
                    <a:pt x="6344" y="7070"/>
                  </a:cubicBezTo>
                  <a:cubicBezTo>
                    <a:pt x="7126" y="6167"/>
                    <a:pt x="8222" y="5709"/>
                    <a:pt x="9321" y="5709"/>
                  </a:cubicBezTo>
                  <a:cubicBezTo>
                    <a:pt x="10328" y="5709"/>
                    <a:pt x="11337" y="6093"/>
                    <a:pt x="12110" y="6869"/>
                  </a:cubicBezTo>
                  <a:cubicBezTo>
                    <a:pt x="12239" y="7007"/>
                    <a:pt x="12359" y="7154"/>
                    <a:pt x="12467" y="7307"/>
                  </a:cubicBezTo>
                  <a:lnTo>
                    <a:pt x="13702" y="6072"/>
                  </a:lnTo>
                  <a:cubicBezTo>
                    <a:pt x="14360" y="5411"/>
                    <a:pt x="14360" y="4342"/>
                    <a:pt x="13702" y="3681"/>
                  </a:cubicBezTo>
                  <a:lnTo>
                    <a:pt x="10514" y="496"/>
                  </a:lnTo>
                  <a:cubicBezTo>
                    <a:pt x="10185" y="165"/>
                    <a:pt x="9753" y="0"/>
                    <a:pt x="9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2"/>
            <p:cNvSpPr/>
            <p:nvPr/>
          </p:nvSpPr>
          <p:spPr>
            <a:xfrm>
              <a:off x="1714125" y="1372375"/>
              <a:ext cx="91525" cy="91450"/>
            </a:xfrm>
            <a:custGeom>
              <a:avLst/>
              <a:gdLst/>
              <a:ahLst/>
              <a:cxnLst/>
              <a:rect l="l" t="t" r="r" b="b"/>
              <a:pathLst>
                <a:path w="3661" h="3658" extrusionOk="0">
                  <a:moveTo>
                    <a:pt x="1268" y="1"/>
                  </a:moveTo>
                  <a:lnTo>
                    <a:pt x="1" y="1268"/>
                  </a:lnTo>
                  <a:lnTo>
                    <a:pt x="2392" y="3657"/>
                  </a:lnTo>
                  <a:lnTo>
                    <a:pt x="3660" y="2389"/>
                  </a:lnTo>
                  <a:cubicBezTo>
                    <a:pt x="3483" y="2308"/>
                    <a:pt x="3324" y="2197"/>
                    <a:pt x="3188" y="2065"/>
                  </a:cubicBezTo>
                  <a:lnTo>
                    <a:pt x="1593" y="469"/>
                  </a:lnTo>
                  <a:cubicBezTo>
                    <a:pt x="1458" y="334"/>
                    <a:pt x="1350" y="175"/>
                    <a:pt x="1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72"/>
          <p:cNvGrpSpPr/>
          <p:nvPr/>
        </p:nvGrpSpPr>
        <p:grpSpPr>
          <a:xfrm>
            <a:off x="3340045" y="1436352"/>
            <a:ext cx="464131" cy="443226"/>
            <a:chOff x="2274775" y="1053525"/>
            <a:chExt cx="503450" cy="480775"/>
          </a:xfrm>
        </p:grpSpPr>
        <p:sp>
          <p:nvSpPr>
            <p:cNvPr id="1408" name="Google Shape;1408;p72"/>
            <p:cNvSpPr/>
            <p:nvPr/>
          </p:nvSpPr>
          <p:spPr>
            <a:xfrm>
              <a:off x="2400300" y="1449725"/>
              <a:ext cx="28275" cy="84575"/>
            </a:xfrm>
            <a:custGeom>
              <a:avLst/>
              <a:gdLst/>
              <a:ahLst/>
              <a:cxnLst/>
              <a:rect l="l" t="t" r="r" b="b"/>
              <a:pathLst>
                <a:path w="1131" h="3383" extrusionOk="0">
                  <a:moveTo>
                    <a:pt x="564" y="1"/>
                  </a:moveTo>
                  <a:cubicBezTo>
                    <a:pt x="544" y="1"/>
                    <a:pt x="523" y="2"/>
                    <a:pt x="502" y="4"/>
                  </a:cubicBezTo>
                  <a:cubicBezTo>
                    <a:pt x="214" y="43"/>
                    <a:pt x="1" y="290"/>
                    <a:pt x="4" y="581"/>
                  </a:cubicBezTo>
                  <a:lnTo>
                    <a:pt x="4" y="2805"/>
                  </a:lnTo>
                  <a:cubicBezTo>
                    <a:pt x="1" y="3096"/>
                    <a:pt x="214" y="3342"/>
                    <a:pt x="502" y="3378"/>
                  </a:cubicBezTo>
                  <a:cubicBezTo>
                    <a:pt x="525" y="3381"/>
                    <a:pt x="547" y="3382"/>
                    <a:pt x="569" y="3382"/>
                  </a:cubicBezTo>
                  <a:cubicBezTo>
                    <a:pt x="876" y="3382"/>
                    <a:pt x="1130" y="3134"/>
                    <a:pt x="1130" y="2820"/>
                  </a:cubicBezTo>
                  <a:lnTo>
                    <a:pt x="1130" y="566"/>
                  </a:lnTo>
                  <a:cubicBezTo>
                    <a:pt x="1130" y="251"/>
                    <a:pt x="874"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2"/>
            <p:cNvSpPr/>
            <p:nvPr/>
          </p:nvSpPr>
          <p:spPr>
            <a:xfrm>
              <a:off x="2456650" y="1477900"/>
              <a:ext cx="28250" cy="56400"/>
            </a:xfrm>
            <a:custGeom>
              <a:avLst/>
              <a:gdLst/>
              <a:ahLst/>
              <a:cxnLst/>
              <a:rect l="l" t="t" r="r" b="b"/>
              <a:pathLst>
                <a:path w="1130" h="2256" extrusionOk="0">
                  <a:moveTo>
                    <a:pt x="564" y="1"/>
                  </a:moveTo>
                  <a:cubicBezTo>
                    <a:pt x="543" y="1"/>
                    <a:pt x="523" y="2"/>
                    <a:pt x="502" y="4"/>
                  </a:cubicBezTo>
                  <a:cubicBezTo>
                    <a:pt x="213" y="43"/>
                    <a:pt x="0" y="289"/>
                    <a:pt x="3" y="581"/>
                  </a:cubicBezTo>
                  <a:lnTo>
                    <a:pt x="3" y="1678"/>
                  </a:lnTo>
                  <a:cubicBezTo>
                    <a:pt x="0" y="1969"/>
                    <a:pt x="213" y="2215"/>
                    <a:pt x="502" y="2251"/>
                  </a:cubicBezTo>
                  <a:cubicBezTo>
                    <a:pt x="524" y="2254"/>
                    <a:pt x="546" y="2255"/>
                    <a:pt x="568" y="2255"/>
                  </a:cubicBezTo>
                  <a:cubicBezTo>
                    <a:pt x="876" y="2255"/>
                    <a:pt x="1130" y="2007"/>
                    <a:pt x="1130" y="1693"/>
                  </a:cubicBezTo>
                  <a:lnTo>
                    <a:pt x="1130" y="566"/>
                  </a:lnTo>
                  <a:cubicBezTo>
                    <a:pt x="1130" y="250"/>
                    <a:pt x="873"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2"/>
            <p:cNvSpPr/>
            <p:nvPr/>
          </p:nvSpPr>
          <p:spPr>
            <a:xfrm>
              <a:off x="2512975" y="1449725"/>
              <a:ext cx="28275" cy="84575"/>
            </a:xfrm>
            <a:custGeom>
              <a:avLst/>
              <a:gdLst/>
              <a:ahLst/>
              <a:cxnLst/>
              <a:rect l="l" t="t" r="r" b="b"/>
              <a:pathLst>
                <a:path w="1131" h="3383" extrusionOk="0">
                  <a:moveTo>
                    <a:pt x="564" y="1"/>
                  </a:moveTo>
                  <a:cubicBezTo>
                    <a:pt x="544" y="1"/>
                    <a:pt x="523" y="2"/>
                    <a:pt x="502" y="4"/>
                  </a:cubicBezTo>
                  <a:cubicBezTo>
                    <a:pt x="214" y="43"/>
                    <a:pt x="0" y="290"/>
                    <a:pt x="3" y="581"/>
                  </a:cubicBezTo>
                  <a:lnTo>
                    <a:pt x="3" y="2805"/>
                  </a:lnTo>
                  <a:cubicBezTo>
                    <a:pt x="0" y="3096"/>
                    <a:pt x="214" y="3342"/>
                    <a:pt x="502" y="3378"/>
                  </a:cubicBezTo>
                  <a:cubicBezTo>
                    <a:pt x="525" y="3381"/>
                    <a:pt x="547" y="3382"/>
                    <a:pt x="569" y="3382"/>
                  </a:cubicBezTo>
                  <a:cubicBezTo>
                    <a:pt x="876" y="3382"/>
                    <a:pt x="1130" y="3134"/>
                    <a:pt x="1130" y="2820"/>
                  </a:cubicBezTo>
                  <a:lnTo>
                    <a:pt x="1130" y="566"/>
                  </a:lnTo>
                  <a:cubicBezTo>
                    <a:pt x="1130" y="251"/>
                    <a:pt x="874"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2"/>
            <p:cNvSpPr/>
            <p:nvPr/>
          </p:nvSpPr>
          <p:spPr>
            <a:xfrm>
              <a:off x="2625650" y="1449725"/>
              <a:ext cx="28275" cy="84575"/>
            </a:xfrm>
            <a:custGeom>
              <a:avLst/>
              <a:gdLst/>
              <a:ahLst/>
              <a:cxnLst/>
              <a:rect l="l" t="t" r="r" b="b"/>
              <a:pathLst>
                <a:path w="1131" h="3383" extrusionOk="0">
                  <a:moveTo>
                    <a:pt x="564" y="1"/>
                  </a:moveTo>
                  <a:cubicBezTo>
                    <a:pt x="544" y="1"/>
                    <a:pt x="523" y="2"/>
                    <a:pt x="502" y="4"/>
                  </a:cubicBezTo>
                  <a:cubicBezTo>
                    <a:pt x="214" y="43"/>
                    <a:pt x="0" y="290"/>
                    <a:pt x="3" y="581"/>
                  </a:cubicBezTo>
                  <a:lnTo>
                    <a:pt x="3" y="2805"/>
                  </a:lnTo>
                  <a:cubicBezTo>
                    <a:pt x="0" y="3096"/>
                    <a:pt x="214" y="3342"/>
                    <a:pt x="502" y="3378"/>
                  </a:cubicBezTo>
                  <a:cubicBezTo>
                    <a:pt x="525" y="3381"/>
                    <a:pt x="547" y="3382"/>
                    <a:pt x="569" y="3382"/>
                  </a:cubicBezTo>
                  <a:cubicBezTo>
                    <a:pt x="876" y="3382"/>
                    <a:pt x="1130" y="3134"/>
                    <a:pt x="1130" y="2820"/>
                  </a:cubicBezTo>
                  <a:lnTo>
                    <a:pt x="1130" y="566"/>
                  </a:lnTo>
                  <a:cubicBezTo>
                    <a:pt x="1130" y="251"/>
                    <a:pt x="874"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2"/>
            <p:cNvSpPr/>
            <p:nvPr/>
          </p:nvSpPr>
          <p:spPr>
            <a:xfrm>
              <a:off x="2569300" y="1477900"/>
              <a:ext cx="28275" cy="56400"/>
            </a:xfrm>
            <a:custGeom>
              <a:avLst/>
              <a:gdLst/>
              <a:ahLst/>
              <a:cxnLst/>
              <a:rect l="l" t="t" r="r" b="b"/>
              <a:pathLst>
                <a:path w="1131" h="2256" extrusionOk="0">
                  <a:moveTo>
                    <a:pt x="565" y="1"/>
                  </a:moveTo>
                  <a:cubicBezTo>
                    <a:pt x="544" y="1"/>
                    <a:pt x="524" y="2"/>
                    <a:pt x="503" y="4"/>
                  </a:cubicBezTo>
                  <a:cubicBezTo>
                    <a:pt x="214" y="43"/>
                    <a:pt x="1" y="289"/>
                    <a:pt x="4" y="581"/>
                  </a:cubicBezTo>
                  <a:lnTo>
                    <a:pt x="4" y="1678"/>
                  </a:lnTo>
                  <a:cubicBezTo>
                    <a:pt x="1" y="1969"/>
                    <a:pt x="214" y="2215"/>
                    <a:pt x="503" y="2251"/>
                  </a:cubicBezTo>
                  <a:cubicBezTo>
                    <a:pt x="525" y="2254"/>
                    <a:pt x="547" y="2255"/>
                    <a:pt x="569" y="2255"/>
                  </a:cubicBezTo>
                  <a:cubicBezTo>
                    <a:pt x="877" y="2255"/>
                    <a:pt x="1131" y="2007"/>
                    <a:pt x="1131" y="1693"/>
                  </a:cubicBezTo>
                  <a:lnTo>
                    <a:pt x="1131" y="566"/>
                  </a:lnTo>
                  <a:cubicBezTo>
                    <a:pt x="1131" y="250"/>
                    <a:pt x="874"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2"/>
            <p:cNvSpPr/>
            <p:nvPr/>
          </p:nvSpPr>
          <p:spPr>
            <a:xfrm>
              <a:off x="2274775" y="1053525"/>
              <a:ext cx="503450" cy="396275"/>
            </a:xfrm>
            <a:custGeom>
              <a:avLst/>
              <a:gdLst/>
              <a:ahLst/>
              <a:cxnLst/>
              <a:rect l="l" t="t" r="r" b="b"/>
              <a:pathLst>
                <a:path w="20138" h="15851" extrusionOk="0">
                  <a:moveTo>
                    <a:pt x="10658" y="0"/>
                  </a:moveTo>
                  <a:cubicBezTo>
                    <a:pt x="8336" y="0"/>
                    <a:pt x="6365" y="1400"/>
                    <a:pt x="5505" y="3431"/>
                  </a:cubicBezTo>
                  <a:cubicBezTo>
                    <a:pt x="6091" y="3479"/>
                    <a:pt x="6671" y="3594"/>
                    <a:pt x="7215" y="3825"/>
                  </a:cubicBezTo>
                  <a:cubicBezTo>
                    <a:pt x="7503" y="3945"/>
                    <a:pt x="7636" y="4276"/>
                    <a:pt x="7515" y="4564"/>
                  </a:cubicBezTo>
                  <a:cubicBezTo>
                    <a:pt x="7423" y="4778"/>
                    <a:pt x="7215" y="4907"/>
                    <a:pt x="6996" y="4907"/>
                  </a:cubicBezTo>
                  <a:cubicBezTo>
                    <a:pt x="6923" y="4907"/>
                    <a:pt x="6848" y="4892"/>
                    <a:pt x="6776" y="4861"/>
                  </a:cubicBezTo>
                  <a:cubicBezTo>
                    <a:pt x="6209" y="4621"/>
                    <a:pt x="5619" y="4508"/>
                    <a:pt x="5037" y="4508"/>
                  </a:cubicBezTo>
                  <a:cubicBezTo>
                    <a:pt x="2975" y="4508"/>
                    <a:pt x="1017" y="5923"/>
                    <a:pt x="572" y="8109"/>
                  </a:cubicBezTo>
                  <a:cubicBezTo>
                    <a:pt x="1" y="10916"/>
                    <a:pt x="2191" y="13596"/>
                    <a:pt x="5025" y="13596"/>
                  </a:cubicBezTo>
                  <a:lnTo>
                    <a:pt x="5025" y="14146"/>
                  </a:lnTo>
                  <a:cubicBezTo>
                    <a:pt x="5022" y="14437"/>
                    <a:pt x="5235" y="14683"/>
                    <a:pt x="5523" y="14720"/>
                  </a:cubicBezTo>
                  <a:cubicBezTo>
                    <a:pt x="5546" y="14722"/>
                    <a:pt x="5568" y="14723"/>
                    <a:pt x="5590" y="14723"/>
                  </a:cubicBezTo>
                  <a:cubicBezTo>
                    <a:pt x="5897" y="14723"/>
                    <a:pt x="6151" y="14475"/>
                    <a:pt x="6151" y="14161"/>
                  </a:cubicBezTo>
                  <a:lnTo>
                    <a:pt x="6151" y="13596"/>
                  </a:lnTo>
                  <a:lnTo>
                    <a:pt x="7278" y="13596"/>
                  </a:lnTo>
                  <a:lnTo>
                    <a:pt x="7278" y="15272"/>
                  </a:lnTo>
                  <a:cubicBezTo>
                    <a:pt x="7275" y="15564"/>
                    <a:pt x="7488" y="15810"/>
                    <a:pt x="7777" y="15846"/>
                  </a:cubicBezTo>
                  <a:cubicBezTo>
                    <a:pt x="7799" y="15849"/>
                    <a:pt x="7821" y="15850"/>
                    <a:pt x="7843" y="15850"/>
                  </a:cubicBezTo>
                  <a:cubicBezTo>
                    <a:pt x="8151" y="15850"/>
                    <a:pt x="8405" y="15602"/>
                    <a:pt x="8405" y="15287"/>
                  </a:cubicBezTo>
                  <a:lnTo>
                    <a:pt x="8405" y="13596"/>
                  </a:lnTo>
                  <a:lnTo>
                    <a:pt x="9531" y="13596"/>
                  </a:lnTo>
                  <a:lnTo>
                    <a:pt x="9531" y="14146"/>
                  </a:lnTo>
                  <a:cubicBezTo>
                    <a:pt x="9528" y="14437"/>
                    <a:pt x="9742" y="14683"/>
                    <a:pt x="10030" y="14720"/>
                  </a:cubicBezTo>
                  <a:cubicBezTo>
                    <a:pt x="10053" y="14722"/>
                    <a:pt x="10075" y="14723"/>
                    <a:pt x="10097" y="14723"/>
                  </a:cubicBezTo>
                  <a:cubicBezTo>
                    <a:pt x="10404" y="14723"/>
                    <a:pt x="10658" y="14475"/>
                    <a:pt x="10658" y="14161"/>
                  </a:cubicBezTo>
                  <a:lnTo>
                    <a:pt x="10658" y="13596"/>
                  </a:lnTo>
                  <a:lnTo>
                    <a:pt x="11785" y="13596"/>
                  </a:lnTo>
                  <a:lnTo>
                    <a:pt x="11785" y="15272"/>
                  </a:lnTo>
                  <a:cubicBezTo>
                    <a:pt x="11782" y="15564"/>
                    <a:pt x="11995" y="15810"/>
                    <a:pt x="12284" y="15846"/>
                  </a:cubicBezTo>
                  <a:cubicBezTo>
                    <a:pt x="12306" y="15849"/>
                    <a:pt x="12328" y="15850"/>
                    <a:pt x="12350" y="15850"/>
                  </a:cubicBezTo>
                  <a:cubicBezTo>
                    <a:pt x="12658" y="15850"/>
                    <a:pt x="12912" y="15602"/>
                    <a:pt x="12912" y="15287"/>
                  </a:cubicBezTo>
                  <a:lnTo>
                    <a:pt x="12912" y="13596"/>
                  </a:lnTo>
                  <a:lnTo>
                    <a:pt x="14038" y="13596"/>
                  </a:lnTo>
                  <a:lnTo>
                    <a:pt x="14038" y="14146"/>
                  </a:lnTo>
                  <a:cubicBezTo>
                    <a:pt x="14035" y="14437"/>
                    <a:pt x="14249" y="14683"/>
                    <a:pt x="14537" y="14720"/>
                  </a:cubicBezTo>
                  <a:cubicBezTo>
                    <a:pt x="14560" y="14722"/>
                    <a:pt x="14582" y="14723"/>
                    <a:pt x="14604" y="14723"/>
                  </a:cubicBezTo>
                  <a:cubicBezTo>
                    <a:pt x="14911" y="14723"/>
                    <a:pt x="15165" y="14475"/>
                    <a:pt x="15165" y="14161"/>
                  </a:cubicBezTo>
                  <a:lnTo>
                    <a:pt x="15165" y="13596"/>
                  </a:lnTo>
                  <a:cubicBezTo>
                    <a:pt x="17902" y="13596"/>
                    <a:pt x="20138" y="11096"/>
                    <a:pt x="19630" y="8260"/>
                  </a:cubicBezTo>
                  <a:cubicBezTo>
                    <a:pt x="19212" y="5931"/>
                    <a:pt x="17172" y="4522"/>
                    <a:pt x="15109" y="4522"/>
                  </a:cubicBezTo>
                  <a:cubicBezTo>
                    <a:pt x="14534" y="4522"/>
                    <a:pt x="13957" y="4631"/>
                    <a:pt x="13413" y="4861"/>
                  </a:cubicBezTo>
                  <a:cubicBezTo>
                    <a:pt x="12879" y="5090"/>
                    <a:pt x="12389" y="5417"/>
                    <a:pt x="11980" y="5829"/>
                  </a:cubicBezTo>
                  <a:cubicBezTo>
                    <a:pt x="11869" y="5939"/>
                    <a:pt x="11725" y="5993"/>
                    <a:pt x="11581" y="5993"/>
                  </a:cubicBezTo>
                  <a:cubicBezTo>
                    <a:pt x="11436" y="5993"/>
                    <a:pt x="11292" y="5939"/>
                    <a:pt x="11181" y="5829"/>
                  </a:cubicBezTo>
                  <a:cubicBezTo>
                    <a:pt x="10962" y="5610"/>
                    <a:pt x="10962" y="5252"/>
                    <a:pt x="11184" y="5033"/>
                  </a:cubicBezTo>
                  <a:cubicBezTo>
                    <a:pt x="11698" y="4519"/>
                    <a:pt x="12305" y="4107"/>
                    <a:pt x="12972" y="3825"/>
                  </a:cubicBezTo>
                  <a:cubicBezTo>
                    <a:pt x="13649" y="3537"/>
                    <a:pt x="14373" y="3405"/>
                    <a:pt x="15101" y="3405"/>
                  </a:cubicBezTo>
                  <a:cubicBezTo>
                    <a:pt x="15339" y="3405"/>
                    <a:pt x="15577" y="3419"/>
                    <a:pt x="15814" y="3446"/>
                  </a:cubicBezTo>
                  <a:cubicBezTo>
                    <a:pt x="14958" y="1409"/>
                    <a:pt x="12981" y="0"/>
                    <a:pt x="10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72"/>
          <p:cNvGrpSpPr/>
          <p:nvPr/>
        </p:nvGrpSpPr>
        <p:grpSpPr>
          <a:xfrm>
            <a:off x="4044873" y="1450135"/>
            <a:ext cx="468971" cy="415662"/>
            <a:chOff x="2843925" y="1085425"/>
            <a:chExt cx="508700" cy="450875"/>
          </a:xfrm>
        </p:grpSpPr>
        <p:sp>
          <p:nvSpPr>
            <p:cNvPr id="1415" name="Google Shape;1415;p72"/>
            <p:cNvSpPr/>
            <p:nvPr/>
          </p:nvSpPr>
          <p:spPr>
            <a:xfrm>
              <a:off x="3039075" y="1236950"/>
              <a:ext cx="119700" cy="119525"/>
            </a:xfrm>
            <a:custGeom>
              <a:avLst/>
              <a:gdLst/>
              <a:ahLst/>
              <a:cxnLst/>
              <a:rect l="l" t="t" r="r" b="b"/>
              <a:pathLst>
                <a:path w="4788" h="4781" extrusionOk="0">
                  <a:moveTo>
                    <a:pt x="2403" y="1832"/>
                  </a:moveTo>
                  <a:cubicBezTo>
                    <a:pt x="2692" y="1832"/>
                    <a:pt x="2969" y="2056"/>
                    <a:pt x="2969" y="2395"/>
                  </a:cubicBezTo>
                  <a:cubicBezTo>
                    <a:pt x="2972" y="2707"/>
                    <a:pt x="2720" y="2960"/>
                    <a:pt x="2407" y="2960"/>
                  </a:cubicBezTo>
                  <a:cubicBezTo>
                    <a:pt x="1906" y="2960"/>
                    <a:pt x="1653" y="2353"/>
                    <a:pt x="2008" y="1998"/>
                  </a:cubicBezTo>
                  <a:cubicBezTo>
                    <a:pt x="2123" y="1883"/>
                    <a:pt x="2264" y="1832"/>
                    <a:pt x="2403" y="1832"/>
                  </a:cubicBezTo>
                  <a:close/>
                  <a:moveTo>
                    <a:pt x="2392" y="0"/>
                  </a:moveTo>
                  <a:lnTo>
                    <a:pt x="1858" y="535"/>
                  </a:lnTo>
                  <a:cubicBezTo>
                    <a:pt x="1752" y="640"/>
                    <a:pt x="1608" y="700"/>
                    <a:pt x="1458" y="700"/>
                  </a:cubicBezTo>
                  <a:lnTo>
                    <a:pt x="704" y="700"/>
                  </a:lnTo>
                  <a:lnTo>
                    <a:pt x="704" y="1457"/>
                  </a:lnTo>
                  <a:cubicBezTo>
                    <a:pt x="704" y="1608"/>
                    <a:pt x="644" y="1752"/>
                    <a:pt x="536" y="1857"/>
                  </a:cubicBezTo>
                  <a:lnTo>
                    <a:pt x="1" y="2392"/>
                  </a:lnTo>
                  <a:lnTo>
                    <a:pt x="536" y="2927"/>
                  </a:lnTo>
                  <a:cubicBezTo>
                    <a:pt x="644" y="3032"/>
                    <a:pt x="704" y="3173"/>
                    <a:pt x="704" y="3323"/>
                  </a:cubicBezTo>
                  <a:lnTo>
                    <a:pt x="704" y="4080"/>
                  </a:lnTo>
                  <a:lnTo>
                    <a:pt x="1458" y="4080"/>
                  </a:lnTo>
                  <a:cubicBezTo>
                    <a:pt x="1608" y="4080"/>
                    <a:pt x="1752" y="4141"/>
                    <a:pt x="1858" y="4246"/>
                  </a:cubicBezTo>
                  <a:lnTo>
                    <a:pt x="2392" y="4781"/>
                  </a:lnTo>
                  <a:lnTo>
                    <a:pt x="2930" y="4246"/>
                  </a:lnTo>
                  <a:cubicBezTo>
                    <a:pt x="3035" y="4141"/>
                    <a:pt x="3180" y="4080"/>
                    <a:pt x="3327" y="4080"/>
                  </a:cubicBezTo>
                  <a:lnTo>
                    <a:pt x="4084" y="4080"/>
                  </a:lnTo>
                  <a:lnTo>
                    <a:pt x="4084" y="3323"/>
                  </a:lnTo>
                  <a:cubicBezTo>
                    <a:pt x="4084" y="3176"/>
                    <a:pt x="4144" y="3032"/>
                    <a:pt x="4249" y="2927"/>
                  </a:cubicBezTo>
                  <a:lnTo>
                    <a:pt x="4787" y="2392"/>
                  </a:lnTo>
                  <a:lnTo>
                    <a:pt x="4249" y="1857"/>
                  </a:lnTo>
                  <a:cubicBezTo>
                    <a:pt x="4144" y="1749"/>
                    <a:pt x="4084" y="1608"/>
                    <a:pt x="4084" y="1457"/>
                  </a:cubicBezTo>
                  <a:lnTo>
                    <a:pt x="4084" y="700"/>
                  </a:lnTo>
                  <a:lnTo>
                    <a:pt x="3327" y="700"/>
                  </a:lnTo>
                  <a:cubicBezTo>
                    <a:pt x="3180" y="700"/>
                    <a:pt x="3035" y="640"/>
                    <a:pt x="2930" y="535"/>
                  </a:cubicBezTo>
                  <a:lnTo>
                    <a:pt x="2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2"/>
            <p:cNvSpPr/>
            <p:nvPr/>
          </p:nvSpPr>
          <p:spPr>
            <a:xfrm>
              <a:off x="2916875" y="1085425"/>
              <a:ext cx="364625" cy="367425"/>
            </a:xfrm>
            <a:custGeom>
              <a:avLst/>
              <a:gdLst/>
              <a:ahLst/>
              <a:cxnLst/>
              <a:rect l="l" t="t" r="r" b="b"/>
              <a:pathLst>
                <a:path w="14585" h="14697" extrusionOk="0">
                  <a:moveTo>
                    <a:pt x="7282" y="4702"/>
                  </a:moveTo>
                  <a:cubicBezTo>
                    <a:pt x="7426" y="4702"/>
                    <a:pt x="7570" y="4757"/>
                    <a:pt x="7680" y="4868"/>
                  </a:cubicBezTo>
                  <a:lnTo>
                    <a:pt x="8446" y="5635"/>
                  </a:lnTo>
                  <a:lnTo>
                    <a:pt x="9534" y="5635"/>
                  </a:lnTo>
                  <a:cubicBezTo>
                    <a:pt x="9846" y="5638"/>
                    <a:pt x="10099" y="5890"/>
                    <a:pt x="10099" y="6202"/>
                  </a:cubicBezTo>
                  <a:lnTo>
                    <a:pt x="10099" y="7284"/>
                  </a:lnTo>
                  <a:lnTo>
                    <a:pt x="10865" y="8053"/>
                  </a:lnTo>
                  <a:cubicBezTo>
                    <a:pt x="11084" y="8273"/>
                    <a:pt x="11084" y="8630"/>
                    <a:pt x="10865" y="8850"/>
                  </a:cubicBezTo>
                  <a:lnTo>
                    <a:pt x="10099" y="9619"/>
                  </a:lnTo>
                  <a:lnTo>
                    <a:pt x="10099" y="10706"/>
                  </a:lnTo>
                  <a:cubicBezTo>
                    <a:pt x="10099" y="11016"/>
                    <a:pt x="9846" y="11268"/>
                    <a:pt x="9537" y="11268"/>
                  </a:cubicBezTo>
                  <a:lnTo>
                    <a:pt x="8446" y="11268"/>
                  </a:lnTo>
                  <a:lnTo>
                    <a:pt x="7680" y="12037"/>
                  </a:lnTo>
                  <a:cubicBezTo>
                    <a:pt x="7570" y="12147"/>
                    <a:pt x="7426" y="12202"/>
                    <a:pt x="7282" y="12202"/>
                  </a:cubicBezTo>
                  <a:cubicBezTo>
                    <a:pt x="7138" y="12202"/>
                    <a:pt x="6993" y="12147"/>
                    <a:pt x="6884" y="12037"/>
                  </a:cubicBezTo>
                  <a:lnTo>
                    <a:pt x="6115" y="11268"/>
                  </a:lnTo>
                  <a:lnTo>
                    <a:pt x="5030" y="11268"/>
                  </a:lnTo>
                  <a:cubicBezTo>
                    <a:pt x="4717" y="11268"/>
                    <a:pt x="4468" y="11016"/>
                    <a:pt x="4468" y="10706"/>
                  </a:cubicBezTo>
                  <a:lnTo>
                    <a:pt x="4468" y="9619"/>
                  </a:lnTo>
                  <a:lnTo>
                    <a:pt x="3699" y="8850"/>
                  </a:lnTo>
                  <a:cubicBezTo>
                    <a:pt x="3480" y="8630"/>
                    <a:pt x="3480" y="8273"/>
                    <a:pt x="3699" y="8053"/>
                  </a:cubicBezTo>
                  <a:lnTo>
                    <a:pt x="4468" y="7284"/>
                  </a:lnTo>
                  <a:lnTo>
                    <a:pt x="4468" y="6199"/>
                  </a:lnTo>
                  <a:cubicBezTo>
                    <a:pt x="4468" y="5887"/>
                    <a:pt x="4717" y="5635"/>
                    <a:pt x="5030" y="5635"/>
                  </a:cubicBezTo>
                  <a:lnTo>
                    <a:pt x="6115" y="5635"/>
                  </a:lnTo>
                  <a:lnTo>
                    <a:pt x="6884" y="4868"/>
                  </a:lnTo>
                  <a:cubicBezTo>
                    <a:pt x="6993" y="4757"/>
                    <a:pt x="7138" y="4702"/>
                    <a:pt x="7282" y="4702"/>
                  </a:cubicBezTo>
                  <a:close/>
                  <a:moveTo>
                    <a:pt x="7295" y="1"/>
                  </a:moveTo>
                  <a:cubicBezTo>
                    <a:pt x="6379" y="1"/>
                    <a:pt x="5565" y="587"/>
                    <a:pt x="5276" y="1455"/>
                  </a:cubicBezTo>
                  <a:lnTo>
                    <a:pt x="4832" y="2786"/>
                  </a:lnTo>
                  <a:cubicBezTo>
                    <a:pt x="3101" y="3543"/>
                    <a:pt x="1755" y="5058"/>
                    <a:pt x="1292" y="6996"/>
                  </a:cubicBezTo>
                  <a:cubicBezTo>
                    <a:pt x="833" y="8895"/>
                    <a:pt x="538" y="10060"/>
                    <a:pt x="172" y="11881"/>
                  </a:cubicBezTo>
                  <a:cubicBezTo>
                    <a:pt x="0" y="12740"/>
                    <a:pt x="520" y="13579"/>
                    <a:pt x="1310" y="13822"/>
                  </a:cubicBezTo>
                  <a:cubicBezTo>
                    <a:pt x="3284" y="14429"/>
                    <a:pt x="5442" y="14696"/>
                    <a:pt x="7467" y="14696"/>
                  </a:cubicBezTo>
                  <a:cubicBezTo>
                    <a:pt x="9309" y="14696"/>
                    <a:pt x="11340" y="14468"/>
                    <a:pt x="13293" y="13816"/>
                  </a:cubicBezTo>
                  <a:cubicBezTo>
                    <a:pt x="14104" y="13546"/>
                    <a:pt x="14585" y="12716"/>
                    <a:pt x="14416" y="11881"/>
                  </a:cubicBezTo>
                  <a:lnTo>
                    <a:pt x="14413" y="11863"/>
                  </a:lnTo>
                  <a:cubicBezTo>
                    <a:pt x="14389" y="11755"/>
                    <a:pt x="13362" y="7185"/>
                    <a:pt x="13338" y="7077"/>
                  </a:cubicBezTo>
                  <a:cubicBezTo>
                    <a:pt x="12890" y="5088"/>
                    <a:pt x="11532" y="3537"/>
                    <a:pt x="9753" y="2777"/>
                  </a:cubicBezTo>
                  <a:lnTo>
                    <a:pt x="9315" y="1455"/>
                  </a:lnTo>
                  <a:cubicBezTo>
                    <a:pt x="9023" y="587"/>
                    <a:pt x="8212" y="1"/>
                    <a:pt x="7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2"/>
            <p:cNvSpPr/>
            <p:nvPr/>
          </p:nvSpPr>
          <p:spPr>
            <a:xfrm>
              <a:off x="2843925" y="1345850"/>
              <a:ext cx="508700" cy="190450"/>
            </a:xfrm>
            <a:custGeom>
              <a:avLst/>
              <a:gdLst/>
              <a:ahLst/>
              <a:cxnLst/>
              <a:rect l="l" t="t" r="r" b="b"/>
              <a:pathLst>
                <a:path w="20348" h="7618" extrusionOk="0">
                  <a:moveTo>
                    <a:pt x="18164" y="1"/>
                  </a:moveTo>
                  <a:lnTo>
                    <a:pt x="18164" y="1"/>
                  </a:lnTo>
                  <a:cubicBezTo>
                    <a:pt x="18314" y="665"/>
                    <a:pt x="18425" y="1164"/>
                    <a:pt x="18431" y="1191"/>
                  </a:cubicBezTo>
                  <a:cubicBezTo>
                    <a:pt x="18719" y="2633"/>
                    <a:pt x="17914" y="4021"/>
                    <a:pt x="16568" y="4469"/>
                  </a:cubicBezTo>
                  <a:cubicBezTo>
                    <a:pt x="14705" y="5091"/>
                    <a:pt x="12626" y="5406"/>
                    <a:pt x="10385" y="5406"/>
                  </a:cubicBezTo>
                  <a:cubicBezTo>
                    <a:pt x="8101" y="5406"/>
                    <a:pt x="5860" y="5088"/>
                    <a:pt x="3898" y="4481"/>
                  </a:cubicBezTo>
                  <a:cubicBezTo>
                    <a:pt x="2546" y="4066"/>
                    <a:pt x="1704" y="2642"/>
                    <a:pt x="1984" y="1242"/>
                  </a:cubicBezTo>
                  <a:cubicBezTo>
                    <a:pt x="2068" y="824"/>
                    <a:pt x="2149" y="443"/>
                    <a:pt x="2227" y="79"/>
                  </a:cubicBezTo>
                  <a:lnTo>
                    <a:pt x="2227" y="79"/>
                  </a:lnTo>
                  <a:cubicBezTo>
                    <a:pt x="1915" y="232"/>
                    <a:pt x="1629" y="443"/>
                    <a:pt x="1386" y="695"/>
                  </a:cubicBezTo>
                  <a:cubicBezTo>
                    <a:pt x="1" y="2179"/>
                    <a:pt x="421" y="4661"/>
                    <a:pt x="2789" y="5253"/>
                  </a:cubicBezTo>
                  <a:cubicBezTo>
                    <a:pt x="4904" y="5779"/>
                    <a:pt x="6464" y="7618"/>
                    <a:pt x="10213" y="7618"/>
                  </a:cubicBezTo>
                  <a:cubicBezTo>
                    <a:pt x="14065" y="7618"/>
                    <a:pt x="15835" y="5611"/>
                    <a:pt x="17452" y="5295"/>
                  </a:cubicBezTo>
                  <a:cubicBezTo>
                    <a:pt x="19771" y="4841"/>
                    <a:pt x="20348" y="2498"/>
                    <a:pt x="19377" y="1022"/>
                  </a:cubicBezTo>
                  <a:cubicBezTo>
                    <a:pt x="19089" y="581"/>
                    <a:pt x="18644" y="226"/>
                    <a:pt x="18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72"/>
          <p:cNvGrpSpPr/>
          <p:nvPr/>
        </p:nvGrpSpPr>
        <p:grpSpPr>
          <a:xfrm>
            <a:off x="4754540" y="1436354"/>
            <a:ext cx="443203" cy="443226"/>
            <a:chOff x="3420975" y="1085425"/>
            <a:chExt cx="480750" cy="480775"/>
          </a:xfrm>
        </p:grpSpPr>
        <p:sp>
          <p:nvSpPr>
            <p:cNvPr id="1419" name="Google Shape;1419;p72"/>
            <p:cNvSpPr/>
            <p:nvPr/>
          </p:nvSpPr>
          <p:spPr>
            <a:xfrm>
              <a:off x="3420975" y="1085425"/>
              <a:ext cx="112700" cy="480775"/>
            </a:xfrm>
            <a:custGeom>
              <a:avLst/>
              <a:gdLst/>
              <a:ahLst/>
              <a:cxnLst/>
              <a:rect l="l" t="t" r="r" b="b"/>
              <a:pathLst>
                <a:path w="4508" h="19231" extrusionOk="0">
                  <a:moveTo>
                    <a:pt x="3380" y="5635"/>
                  </a:moveTo>
                  <a:lnTo>
                    <a:pt x="3380" y="10141"/>
                  </a:lnTo>
                  <a:lnTo>
                    <a:pt x="1127" y="10141"/>
                  </a:lnTo>
                  <a:lnTo>
                    <a:pt x="1127" y="5635"/>
                  </a:lnTo>
                  <a:close/>
                  <a:moveTo>
                    <a:pt x="3380" y="16977"/>
                  </a:moveTo>
                  <a:lnTo>
                    <a:pt x="3380" y="18104"/>
                  </a:lnTo>
                  <a:lnTo>
                    <a:pt x="1127" y="18104"/>
                  </a:lnTo>
                  <a:lnTo>
                    <a:pt x="1127" y="16977"/>
                  </a:lnTo>
                  <a:close/>
                  <a:moveTo>
                    <a:pt x="2258" y="1"/>
                  </a:moveTo>
                  <a:cubicBezTo>
                    <a:pt x="1948" y="1"/>
                    <a:pt x="1692" y="250"/>
                    <a:pt x="1692" y="566"/>
                  </a:cubicBezTo>
                  <a:lnTo>
                    <a:pt x="1692" y="1209"/>
                  </a:lnTo>
                  <a:cubicBezTo>
                    <a:pt x="700" y="1464"/>
                    <a:pt x="3" y="2357"/>
                    <a:pt x="0" y="3381"/>
                  </a:cubicBezTo>
                  <a:lnTo>
                    <a:pt x="0" y="18669"/>
                  </a:lnTo>
                  <a:cubicBezTo>
                    <a:pt x="0" y="18978"/>
                    <a:pt x="253" y="19230"/>
                    <a:pt x="565" y="19230"/>
                  </a:cubicBezTo>
                  <a:lnTo>
                    <a:pt x="4507" y="19230"/>
                  </a:lnTo>
                  <a:lnTo>
                    <a:pt x="4507" y="3381"/>
                  </a:lnTo>
                  <a:cubicBezTo>
                    <a:pt x="4504" y="2357"/>
                    <a:pt x="3810" y="1464"/>
                    <a:pt x="2818" y="1209"/>
                  </a:cubicBezTo>
                  <a:lnTo>
                    <a:pt x="2818" y="581"/>
                  </a:lnTo>
                  <a:cubicBezTo>
                    <a:pt x="2821" y="289"/>
                    <a:pt x="2605" y="43"/>
                    <a:pt x="2320" y="4"/>
                  </a:cubicBezTo>
                  <a:cubicBezTo>
                    <a:pt x="2299" y="2"/>
                    <a:pt x="227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2"/>
            <p:cNvSpPr/>
            <p:nvPr/>
          </p:nvSpPr>
          <p:spPr>
            <a:xfrm>
              <a:off x="3789025" y="1085425"/>
              <a:ext cx="112700" cy="480775"/>
            </a:xfrm>
            <a:custGeom>
              <a:avLst/>
              <a:gdLst/>
              <a:ahLst/>
              <a:cxnLst/>
              <a:rect l="l" t="t" r="r" b="b"/>
              <a:pathLst>
                <a:path w="4508" h="19231" extrusionOk="0">
                  <a:moveTo>
                    <a:pt x="3381" y="5635"/>
                  </a:moveTo>
                  <a:lnTo>
                    <a:pt x="3381" y="10141"/>
                  </a:lnTo>
                  <a:lnTo>
                    <a:pt x="1127" y="10141"/>
                  </a:lnTo>
                  <a:lnTo>
                    <a:pt x="1127" y="5635"/>
                  </a:lnTo>
                  <a:close/>
                  <a:moveTo>
                    <a:pt x="3381" y="16977"/>
                  </a:moveTo>
                  <a:lnTo>
                    <a:pt x="3381" y="18104"/>
                  </a:lnTo>
                  <a:lnTo>
                    <a:pt x="1127" y="18104"/>
                  </a:lnTo>
                  <a:lnTo>
                    <a:pt x="1127" y="16977"/>
                  </a:lnTo>
                  <a:close/>
                  <a:moveTo>
                    <a:pt x="2258" y="1"/>
                  </a:moveTo>
                  <a:cubicBezTo>
                    <a:pt x="1949" y="1"/>
                    <a:pt x="1692" y="250"/>
                    <a:pt x="1692" y="566"/>
                  </a:cubicBezTo>
                  <a:lnTo>
                    <a:pt x="1692" y="1209"/>
                  </a:lnTo>
                  <a:cubicBezTo>
                    <a:pt x="701" y="1464"/>
                    <a:pt x="4" y="2357"/>
                    <a:pt x="1" y="3381"/>
                  </a:cubicBezTo>
                  <a:lnTo>
                    <a:pt x="1" y="19230"/>
                  </a:lnTo>
                  <a:lnTo>
                    <a:pt x="3946" y="19230"/>
                  </a:lnTo>
                  <a:cubicBezTo>
                    <a:pt x="4255" y="19230"/>
                    <a:pt x="4508" y="18978"/>
                    <a:pt x="4508" y="18669"/>
                  </a:cubicBezTo>
                  <a:lnTo>
                    <a:pt x="4508" y="3381"/>
                  </a:lnTo>
                  <a:cubicBezTo>
                    <a:pt x="4505" y="2357"/>
                    <a:pt x="3811" y="1464"/>
                    <a:pt x="2819" y="1209"/>
                  </a:cubicBezTo>
                  <a:lnTo>
                    <a:pt x="2819" y="581"/>
                  </a:lnTo>
                  <a:cubicBezTo>
                    <a:pt x="2822" y="289"/>
                    <a:pt x="2606" y="43"/>
                    <a:pt x="2320" y="4"/>
                  </a:cubicBezTo>
                  <a:cubicBezTo>
                    <a:pt x="2299" y="2"/>
                    <a:pt x="2279"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2"/>
            <p:cNvSpPr/>
            <p:nvPr/>
          </p:nvSpPr>
          <p:spPr>
            <a:xfrm>
              <a:off x="3562775" y="1226275"/>
              <a:ext cx="198100" cy="112700"/>
            </a:xfrm>
            <a:custGeom>
              <a:avLst/>
              <a:gdLst/>
              <a:ahLst/>
              <a:cxnLst/>
              <a:rect l="l" t="t" r="r" b="b"/>
              <a:pathLst>
                <a:path w="7924" h="4508" extrusionOk="0">
                  <a:moveTo>
                    <a:pt x="1" y="1"/>
                  </a:moveTo>
                  <a:lnTo>
                    <a:pt x="1" y="4507"/>
                  </a:lnTo>
                  <a:lnTo>
                    <a:pt x="7924" y="4507"/>
                  </a:lnTo>
                  <a:lnTo>
                    <a:pt x="7924" y="1"/>
                  </a:lnTo>
                  <a:lnTo>
                    <a:pt x="7362" y="1"/>
                  </a:lnTo>
                  <a:cubicBezTo>
                    <a:pt x="7050" y="1"/>
                    <a:pt x="6797" y="253"/>
                    <a:pt x="6797" y="565"/>
                  </a:cubicBezTo>
                  <a:lnTo>
                    <a:pt x="6797" y="1127"/>
                  </a:lnTo>
                  <a:lnTo>
                    <a:pt x="5671" y="1127"/>
                  </a:lnTo>
                  <a:lnTo>
                    <a:pt x="5671" y="565"/>
                  </a:lnTo>
                  <a:cubicBezTo>
                    <a:pt x="5671" y="253"/>
                    <a:pt x="5418" y="1"/>
                    <a:pt x="5109" y="1"/>
                  </a:cubicBezTo>
                  <a:lnTo>
                    <a:pt x="2816" y="1"/>
                  </a:lnTo>
                  <a:cubicBezTo>
                    <a:pt x="2507" y="1"/>
                    <a:pt x="2254" y="253"/>
                    <a:pt x="2254" y="565"/>
                  </a:cubicBezTo>
                  <a:lnTo>
                    <a:pt x="2254" y="1127"/>
                  </a:lnTo>
                  <a:lnTo>
                    <a:pt x="1128" y="1127"/>
                  </a:lnTo>
                  <a:lnTo>
                    <a:pt x="1128" y="565"/>
                  </a:lnTo>
                  <a:cubicBezTo>
                    <a:pt x="1128" y="253"/>
                    <a:pt x="875" y="1"/>
                    <a:pt x="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2"/>
            <p:cNvSpPr/>
            <p:nvPr/>
          </p:nvSpPr>
          <p:spPr>
            <a:xfrm>
              <a:off x="3562775" y="1367125"/>
              <a:ext cx="198100" cy="199075"/>
            </a:xfrm>
            <a:custGeom>
              <a:avLst/>
              <a:gdLst/>
              <a:ahLst/>
              <a:cxnLst/>
              <a:rect l="l" t="t" r="r" b="b"/>
              <a:pathLst>
                <a:path w="7924" h="7963" extrusionOk="0">
                  <a:moveTo>
                    <a:pt x="1649" y="1127"/>
                  </a:moveTo>
                  <a:cubicBezTo>
                    <a:pt x="1959" y="1127"/>
                    <a:pt x="2215" y="1376"/>
                    <a:pt x="2215" y="1692"/>
                  </a:cubicBezTo>
                  <a:lnTo>
                    <a:pt x="2215" y="2254"/>
                  </a:lnTo>
                  <a:lnTo>
                    <a:pt x="1089" y="2254"/>
                  </a:lnTo>
                  <a:lnTo>
                    <a:pt x="1089" y="1707"/>
                  </a:lnTo>
                  <a:cubicBezTo>
                    <a:pt x="1086" y="1415"/>
                    <a:pt x="1302" y="1169"/>
                    <a:pt x="1587" y="1130"/>
                  </a:cubicBezTo>
                  <a:cubicBezTo>
                    <a:pt x="1608" y="1128"/>
                    <a:pt x="1629" y="1127"/>
                    <a:pt x="1649" y="1127"/>
                  </a:cubicBezTo>
                  <a:close/>
                  <a:moveTo>
                    <a:pt x="6231" y="1127"/>
                  </a:moveTo>
                  <a:cubicBezTo>
                    <a:pt x="6541" y="1127"/>
                    <a:pt x="6797" y="1376"/>
                    <a:pt x="6797" y="1692"/>
                  </a:cubicBezTo>
                  <a:lnTo>
                    <a:pt x="6797" y="2254"/>
                  </a:lnTo>
                  <a:lnTo>
                    <a:pt x="5671" y="2254"/>
                  </a:lnTo>
                  <a:lnTo>
                    <a:pt x="5671" y="1707"/>
                  </a:lnTo>
                  <a:cubicBezTo>
                    <a:pt x="5668" y="1415"/>
                    <a:pt x="5884" y="1169"/>
                    <a:pt x="6169" y="1130"/>
                  </a:cubicBezTo>
                  <a:cubicBezTo>
                    <a:pt x="6190" y="1128"/>
                    <a:pt x="6211" y="1127"/>
                    <a:pt x="6231" y="1127"/>
                  </a:cubicBezTo>
                  <a:close/>
                  <a:moveTo>
                    <a:pt x="2215" y="3380"/>
                  </a:moveTo>
                  <a:lnTo>
                    <a:pt x="2215" y="6836"/>
                  </a:lnTo>
                  <a:lnTo>
                    <a:pt x="1089" y="6836"/>
                  </a:lnTo>
                  <a:lnTo>
                    <a:pt x="1089" y="3380"/>
                  </a:lnTo>
                  <a:close/>
                  <a:moveTo>
                    <a:pt x="6797" y="3380"/>
                  </a:moveTo>
                  <a:lnTo>
                    <a:pt x="6797" y="6836"/>
                  </a:lnTo>
                  <a:lnTo>
                    <a:pt x="5671" y="6836"/>
                  </a:lnTo>
                  <a:lnTo>
                    <a:pt x="5671" y="3380"/>
                  </a:lnTo>
                  <a:close/>
                  <a:moveTo>
                    <a:pt x="1" y="0"/>
                  </a:moveTo>
                  <a:lnTo>
                    <a:pt x="1" y="7962"/>
                  </a:lnTo>
                  <a:lnTo>
                    <a:pt x="7924" y="7962"/>
                  </a:lnTo>
                  <a:lnTo>
                    <a:pt x="79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72"/>
          <p:cNvGrpSpPr/>
          <p:nvPr/>
        </p:nvGrpSpPr>
        <p:grpSpPr>
          <a:xfrm>
            <a:off x="5438447" y="1436319"/>
            <a:ext cx="444863" cy="443296"/>
            <a:chOff x="4087400" y="1085425"/>
            <a:chExt cx="482550" cy="480850"/>
          </a:xfrm>
        </p:grpSpPr>
        <p:sp>
          <p:nvSpPr>
            <p:cNvPr id="1424" name="Google Shape;1424;p72"/>
            <p:cNvSpPr/>
            <p:nvPr/>
          </p:nvSpPr>
          <p:spPr>
            <a:xfrm>
              <a:off x="4087400" y="1095550"/>
              <a:ext cx="482550" cy="470725"/>
            </a:xfrm>
            <a:custGeom>
              <a:avLst/>
              <a:gdLst/>
              <a:ahLst/>
              <a:cxnLst/>
              <a:rect l="l" t="t" r="r" b="b"/>
              <a:pathLst>
                <a:path w="19302" h="18829" extrusionOk="0">
                  <a:moveTo>
                    <a:pt x="4261" y="1357"/>
                  </a:moveTo>
                  <a:lnTo>
                    <a:pt x="7716" y="4256"/>
                  </a:lnTo>
                  <a:lnTo>
                    <a:pt x="6992" y="5118"/>
                  </a:lnTo>
                  <a:lnTo>
                    <a:pt x="3536" y="2222"/>
                  </a:lnTo>
                  <a:lnTo>
                    <a:pt x="4261" y="1357"/>
                  </a:lnTo>
                  <a:close/>
                  <a:moveTo>
                    <a:pt x="15513" y="1973"/>
                  </a:moveTo>
                  <a:lnTo>
                    <a:pt x="16375" y="2697"/>
                  </a:lnTo>
                  <a:lnTo>
                    <a:pt x="13479" y="6152"/>
                  </a:lnTo>
                  <a:lnTo>
                    <a:pt x="12613" y="5428"/>
                  </a:lnTo>
                  <a:lnTo>
                    <a:pt x="15513" y="1973"/>
                  </a:lnTo>
                  <a:close/>
                  <a:moveTo>
                    <a:pt x="9648" y="7522"/>
                  </a:moveTo>
                  <a:cubicBezTo>
                    <a:pt x="10150" y="7522"/>
                    <a:pt x="10402" y="8129"/>
                    <a:pt x="10047" y="8484"/>
                  </a:cubicBezTo>
                  <a:cubicBezTo>
                    <a:pt x="9933" y="8598"/>
                    <a:pt x="9792" y="8649"/>
                    <a:pt x="9654" y="8649"/>
                  </a:cubicBezTo>
                  <a:cubicBezTo>
                    <a:pt x="9364" y="8649"/>
                    <a:pt x="9086" y="8424"/>
                    <a:pt x="9086" y="8084"/>
                  </a:cubicBezTo>
                  <a:cubicBezTo>
                    <a:pt x="9086" y="7774"/>
                    <a:pt x="9338" y="7522"/>
                    <a:pt x="9648" y="7522"/>
                  </a:cubicBezTo>
                  <a:close/>
                  <a:moveTo>
                    <a:pt x="5820" y="10019"/>
                  </a:moveTo>
                  <a:lnTo>
                    <a:pt x="6682" y="10743"/>
                  </a:lnTo>
                  <a:lnTo>
                    <a:pt x="3786" y="14195"/>
                  </a:lnTo>
                  <a:lnTo>
                    <a:pt x="2920" y="13471"/>
                  </a:lnTo>
                  <a:lnTo>
                    <a:pt x="5820" y="10019"/>
                  </a:lnTo>
                  <a:close/>
                  <a:moveTo>
                    <a:pt x="12307" y="11053"/>
                  </a:moveTo>
                  <a:lnTo>
                    <a:pt x="15759" y="13949"/>
                  </a:lnTo>
                  <a:lnTo>
                    <a:pt x="15035" y="14811"/>
                  </a:lnTo>
                  <a:lnTo>
                    <a:pt x="11583" y="11915"/>
                  </a:lnTo>
                  <a:lnTo>
                    <a:pt x="12307" y="11053"/>
                  </a:lnTo>
                  <a:close/>
                  <a:moveTo>
                    <a:pt x="9663" y="14282"/>
                  </a:moveTo>
                  <a:cubicBezTo>
                    <a:pt x="11216" y="14282"/>
                    <a:pt x="12478" y="15583"/>
                    <a:pt x="12478" y="17137"/>
                  </a:cubicBezTo>
                  <a:lnTo>
                    <a:pt x="12478" y="17699"/>
                  </a:lnTo>
                  <a:lnTo>
                    <a:pt x="11351" y="17699"/>
                  </a:lnTo>
                  <a:lnTo>
                    <a:pt x="11351" y="17137"/>
                  </a:lnTo>
                  <a:cubicBezTo>
                    <a:pt x="11351" y="16205"/>
                    <a:pt x="10594" y="15409"/>
                    <a:pt x="9663" y="15409"/>
                  </a:cubicBezTo>
                  <a:cubicBezTo>
                    <a:pt x="8731" y="15409"/>
                    <a:pt x="7971" y="16205"/>
                    <a:pt x="7971" y="17137"/>
                  </a:cubicBezTo>
                  <a:lnTo>
                    <a:pt x="7971" y="17699"/>
                  </a:lnTo>
                  <a:lnTo>
                    <a:pt x="6845" y="17699"/>
                  </a:lnTo>
                  <a:lnTo>
                    <a:pt x="6845" y="17137"/>
                  </a:lnTo>
                  <a:cubicBezTo>
                    <a:pt x="6845" y="15583"/>
                    <a:pt x="8109" y="14282"/>
                    <a:pt x="9663" y="14282"/>
                  </a:cubicBezTo>
                  <a:close/>
                  <a:moveTo>
                    <a:pt x="4192" y="1"/>
                  </a:moveTo>
                  <a:cubicBezTo>
                    <a:pt x="4032" y="1"/>
                    <a:pt x="3872" y="69"/>
                    <a:pt x="3762" y="203"/>
                  </a:cubicBezTo>
                  <a:lnTo>
                    <a:pt x="2314" y="1931"/>
                  </a:lnTo>
                  <a:cubicBezTo>
                    <a:pt x="2112" y="2168"/>
                    <a:pt x="2142" y="2522"/>
                    <a:pt x="2383" y="2724"/>
                  </a:cubicBezTo>
                  <a:lnTo>
                    <a:pt x="5580" y="5407"/>
                  </a:lnTo>
                  <a:lnTo>
                    <a:pt x="4928" y="9331"/>
                  </a:lnTo>
                  <a:lnTo>
                    <a:pt x="1698" y="13180"/>
                  </a:lnTo>
                  <a:cubicBezTo>
                    <a:pt x="1496" y="13420"/>
                    <a:pt x="1526" y="13775"/>
                    <a:pt x="1767" y="13973"/>
                  </a:cubicBezTo>
                  <a:lnTo>
                    <a:pt x="3494" y="15421"/>
                  </a:lnTo>
                  <a:cubicBezTo>
                    <a:pt x="3594" y="15508"/>
                    <a:pt x="3723" y="15553"/>
                    <a:pt x="3855" y="15553"/>
                  </a:cubicBezTo>
                  <a:cubicBezTo>
                    <a:pt x="3867" y="15553"/>
                    <a:pt x="3879" y="15547"/>
                    <a:pt x="3891" y="15547"/>
                  </a:cubicBezTo>
                  <a:lnTo>
                    <a:pt x="3539" y="17702"/>
                  </a:lnTo>
                  <a:lnTo>
                    <a:pt x="613" y="17702"/>
                  </a:lnTo>
                  <a:cubicBezTo>
                    <a:pt x="611" y="17702"/>
                    <a:pt x="609" y="17702"/>
                    <a:pt x="607" y="17702"/>
                  </a:cubicBezTo>
                  <a:cubicBezTo>
                    <a:pt x="321" y="17702"/>
                    <a:pt x="75" y="17914"/>
                    <a:pt x="39" y="18200"/>
                  </a:cubicBezTo>
                  <a:cubicBezTo>
                    <a:pt x="0" y="18534"/>
                    <a:pt x="261" y="18828"/>
                    <a:pt x="598" y="18828"/>
                  </a:cubicBezTo>
                  <a:lnTo>
                    <a:pt x="18689" y="18828"/>
                  </a:lnTo>
                  <a:cubicBezTo>
                    <a:pt x="18691" y="18828"/>
                    <a:pt x="18693" y="18828"/>
                    <a:pt x="18695" y="18828"/>
                  </a:cubicBezTo>
                  <a:cubicBezTo>
                    <a:pt x="18980" y="18828"/>
                    <a:pt x="19224" y="18613"/>
                    <a:pt x="19263" y="18327"/>
                  </a:cubicBezTo>
                  <a:cubicBezTo>
                    <a:pt x="19302" y="17993"/>
                    <a:pt x="19037" y="17699"/>
                    <a:pt x="18701" y="17699"/>
                  </a:cubicBezTo>
                  <a:lnTo>
                    <a:pt x="15783" y="17699"/>
                  </a:lnTo>
                  <a:lnTo>
                    <a:pt x="15573" y="15923"/>
                  </a:lnTo>
                  <a:lnTo>
                    <a:pt x="16985" y="14240"/>
                  </a:lnTo>
                  <a:cubicBezTo>
                    <a:pt x="17186" y="14003"/>
                    <a:pt x="17153" y="13645"/>
                    <a:pt x="16916" y="13447"/>
                  </a:cubicBezTo>
                  <a:lnTo>
                    <a:pt x="14753" y="11635"/>
                  </a:lnTo>
                  <a:lnTo>
                    <a:pt x="14026" y="7252"/>
                  </a:lnTo>
                  <a:lnTo>
                    <a:pt x="17601" y="2991"/>
                  </a:lnTo>
                  <a:cubicBezTo>
                    <a:pt x="17799" y="2751"/>
                    <a:pt x="17769" y="2396"/>
                    <a:pt x="17532" y="2195"/>
                  </a:cubicBezTo>
                  <a:lnTo>
                    <a:pt x="15804" y="747"/>
                  </a:lnTo>
                  <a:cubicBezTo>
                    <a:pt x="15698" y="659"/>
                    <a:pt x="15569" y="616"/>
                    <a:pt x="15441" y="616"/>
                  </a:cubicBezTo>
                  <a:cubicBezTo>
                    <a:pt x="15280" y="616"/>
                    <a:pt x="15121" y="684"/>
                    <a:pt x="15011" y="816"/>
                  </a:cubicBezTo>
                  <a:lnTo>
                    <a:pt x="13166" y="3015"/>
                  </a:lnTo>
                  <a:lnTo>
                    <a:pt x="7989" y="3015"/>
                  </a:lnTo>
                  <a:lnTo>
                    <a:pt x="4555" y="134"/>
                  </a:lnTo>
                  <a:cubicBezTo>
                    <a:pt x="4450" y="44"/>
                    <a:pt x="4321" y="1"/>
                    <a:pt x="4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2"/>
            <p:cNvSpPr/>
            <p:nvPr/>
          </p:nvSpPr>
          <p:spPr>
            <a:xfrm>
              <a:off x="4274425" y="1085425"/>
              <a:ext cx="130875" cy="57275"/>
            </a:xfrm>
            <a:custGeom>
              <a:avLst/>
              <a:gdLst/>
              <a:ahLst/>
              <a:cxnLst/>
              <a:rect l="l" t="t" r="r" b="b"/>
              <a:pathLst>
                <a:path w="5235" h="2291" extrusionOk="0">
                  <a:moveTo>
                    <a:pt x="2167" y="0"/>
                  </a:moveTo>
                  <a:cubicBezTo>
                    <a:pt x="2048" y="0"/>
                    <a:pt x="1929" y="39"/>
                    <a:pt x="1830" y="115"/>
                  </a:cubicBezTo>
                  <a:lnTo>
                    <a:pt x="0" y="1524"/>
                  </a:lnTo>
                  <a:lnTo>
                    <a:pt x="917" y="2290"/>
                  </a:lnTo>
                  <a:lnTo>
                    <a:pt x="5159" y="2290"/>
                  </a:lnTo>
                  <a:lnTo>
                    <a:pt x="5235" y="2200"/>
                  </a:lnTo>
                  <a:lnTo>
                    <a:pt x="2506" y="115"/>
                  </a:lnTo>
                  <a:cubicBezTo>
                    <a:pt x="2406" y="39"/>
                    <a:pt x="2286" y="0"/>
                    <a:pt x="2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72"/>
          <p:cNvGrpSpPr/>
          <p:nvPr/>
        </p:nvGrpSpPr>
        <p:grpSpPr>
          <a:xfrm>
            <a:off x="6124008" y="1436620"/>
            <a:ext cx="364151" cy="442696"/>
            <a:chOff x="4678525" y="1114175"/>
            <a:chExt cx="395000" cy="480200"/>
          </a:xfrm>
        </p:grpSpPr>
        <p:sp>
          <p:nvSpPr>
            <p:cNvPr id="1427" name="Google Shape;1427;p72"/>
            <p:cNvSpPr/>
            <p:nvPr/>
          </p:nvSpPr>
          <p:spPr>
            <a:xfrm>
              <a:off x="4707325" y="1538000"/>
              <a:ext cx="84525" cy="56375"/>
            </a:xfrm>
            <a:custGeom>
              <a:avLst/>
              <a:gdLst/>
              <a:ahLst/>
              <a:cxnLst/>
              <a:rect l="l" t="t" r="r" b="b"/>
              <a:pathLst>
                <a:path w="3381" h="2255" extrusionOk="0">
                  <a:moveTo>
                    <a:pt x="0" y="1"/>
                  </a:moveTo>
                  <a:lnTo>
                    <a:pt x="0" y="1692"/>
                  </a:lnTo>
                  <a:cubicBezTo>
                    <a:pt x="0" y="2002"/>
                    <a:pt x="252" y="2254"/>
                    <a:pt x="565" y="2254"/>
                  </a:cubicBezTo>
                  <a:lnTo>
                    <a:pt x="2818" y="2254"/>
                  </a:lnTo>
                  <a:cubicBezTo>
                    <a:pt x="3128" y="2254"/>
                    <a:pt x="3380" y="2002"/>
                    <a:pt x="3380" y="1692"/>
                  </a:cubicBezTo>
                  <a:lnTo>
                    <a:pt x="3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2"/>
            <p:cNvSpPr/>
            <p:nvPr/>
          </p:nvSpPr>
          <p:spPr>
            <a:xfrm>
              <a:off x="4707325" y="1481675"/>
              <a:ext cx="84525" cy="28175"/>
            </a:xfrm>
            <a:custGeom>
              <a:avLst/>
              <a:gdLst/>
              <a:ahLst/>
              <a:cxnLst/>
              <a:rect l="l" t="t" r="r" b="b"/>
              <a:pathLst>
                <a:path w="3381" h="1127" extrusionOk="0">
                  <a:moveTo>
                    <a:pt x="0" y="0"/>
                  </a:moveTo>
                  <a:lnTo>
                    <a:pt x="0" y="1127"/>
                  </a:lnTo>
                  <a:lnTo>
                    <a:pt x="3380" y="1127"/>
                  </a:lnTo>
                  <a:lnTo>
                    <a:pt x="33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2"/>
            <p:cNvSpPr/>
            <p:nvPr/>
          </p:nvSpPr>
          <p:spPr>
            <a:xfrm>
              <a:off x="4707325" y="1272775"/>
              <a:ext cx="84525" cy="180750"/>
            </a:xfrm>
            <a:custGeom>
              <a:avLst/>
              <a:gdLst/>
              <a:ahLst/>
              <a:cxnLst/>
              <a:rect l="l" t="t" r="r" b="b"/>
              <a:pathLst>
                <a:path w="3381" h="7230" extrusionOk="0">
                  <a:moveTo>
                    <a:pt x="0" y="0"/>
                  </a:moveTo>
                  <a:lnTo>
                    <a:pt x="0" y="7230"/>
                  </a:lnTo>
                  <a:lnTo>
                    <a:pt x="3380" y="7230"/>
                  </a:lnTo>
                  <a:lnTo>
                    <a:pt x="3380" y="9"/>
                  </a:lnTo>
                  <a:cubicBezTo>
                    <a:pt x="2854" y="262"/>
                    <a:pt x="2278" y="394"/>
                    <a:pt x="1692" y="394"/>
                  </a:cubicBezTo>
                  <a:cubicBezTo>
                    <a:pt x="1106" y="391"/>
                    <a:pt x="529" y="25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2"/>
            <p:cNvSpPr/>
            <p:nvPr/>
          </p:nvSpPr>
          <p:spPr>
            <a:xfrm>
              <a:off x="4678525" y="1114175"/>
              <a:ext cx="395000" cy="424300"/>
            </a:xfrm>
            <a:custGeom>
              <a:avLst/>
              <a:gdLst/>
              <a:ahLst/>
              <a:cxnLst/>
              <a:rect l="l" t="t" r="r" b="b"/>
              <a:pathLst>
                <a:path w="15800" h="16972" extrusionOk="0">
                  <a:moveTo>
                    <a:pt x="2834" y="2249"/>
                  </a:moveTo>
                  <a:cubicBezTo>
                    <a:pt x="3124" y="2249"/>
                    <a:pt x="3402" y="2474"/>
                    <a:pt x="3402" y="2814"/>
                  </a:cubicBezTo>
                  <a:cubicBezTo>
                    <a:pt x="3402" y="3127"/>
                    <a:pt x="3150" y="3379"/>
                    <a:pt x="2841" y="3379"/>
                  </a:cubicBezTo>
                  <a:cubicBezTo>
                    <a:pt x="2339" y="3379"/>
                    <a:pt x="2086" y="2772"/>
                    <a:pt x="2441" y="2414"/>
                  </a:cubicBezTo>
                  <a:cubicBezTo>
                    <a:pt x="2555" y="2300"/>
                    <a:pt x="2696" y="2249"/>
                    <a:pt x="2834" y="2249"/>
                  </a:cubicBezTo>
                  <a:close/>
                  <a:moveTo>
                    <a:pt x="10166" y="5293"/>
                  </a:moveTo>
                  <a:cubicBezTo>
                    <a:pt x="10529" y="5434"/>
                    <a:pt x="10908" y="5533"/>
                    <a:pt x="11293" y="5584"/>
                  </a:cubicBezTo>
                  <a:lnTo>
                    <a:pt x="11293" y="6813"/>
                  </a:lnTo>
                  <a:cubicBezTo>
                    <a:pt x="11106" y="6792"/>
                    <a:pt x="10923" y="6756"/>
                    <a:pt x="10731" y="6756"/>
                  </a:cubicBezTo>
                  <a:cubicBezTo>
                    <a:pt x="10538" y="6756"/>
                    <a:pt x="10355" y="6792"/>
                    <a:pt x="10166" y="6813"/>
                  </a:cubicBezTo>
                  <a:lnTo>
                    <a:pt x="10166" y="5293"/>
                  </a:lnTo>
                  <a:close/>
                  <a:moveTo>
                    <a:pt x="10734" y="9030"/>
                  </a:moveTo>
                  <a:cubicBezTo>
                    <a:pt x="11039" y="9030"/>
                    <a:pt x="11293" y="9278"/>
                    <a:pt x="11293" y="9592"/>
                  </a:cubicBezTo>
                  <a:lnTo>
                    <a:pt x="11293" y="11284"/>
                  </a:lnTo>
                  <a:lnTo>
                    <a:pt x="12969" y="11284"/>
                  </a:lnTo>
                  <a:cubicBezTo>
                    <a:pt x="12971" y="11284"/>
                    <a:pt x="12973" y="11284"/>
                    <a:pt x="12975" y="11284"/>
                  </a:cubicBezTo>
                  <a:cubicBezTo>
                    <a:pt x="13264" y="11284"/>
                    <a:pt x="13507" y="11496"/>
                    <a:pt x="13543" y="11783"/>
                  </a:cubicBezTo>
                  <a:cubicBezTo>
                    <a:pt x="13582" y="12116"/>
                    <a:pt x="13321" y="12411"/>
                    <a:pt x="12984" y="12411"/>
                  </a:cubicBezTo>
                  <a:lnTo>
                    <a:pt x="12984" y="12408"/>
                  </a:lnTo>
                  <a:lnTo>
                    <a:pt x="10731" y="12408"/>
                  </a:lnTo>
                  <a:cubicBezTo>
                    <a:pt x="10418" y="12408"/>
                    <a:pt x="10166" y="12155"/>
                    <a:pt x="10166" y="11846"/>
                  </a:cubicBezTo>
                  <a:lnTo>
                    <a:pt x="10166" y="9607"/>
                  </a:lnTo>
                  <a:cubicBezTo>
                    <a:pt x="10163" y="9316"/>
                    <a:pt x="10379" y="9070"/>
                    <a:pt x="10668" y="9034"/>
                  </a:cubicBezTo>
                  <a:cubicBezTo>
                    <a:pt x="10690" y="9031"/>
                    <a:pt x="10712" y="9030"/>
                    <a:pt x="10734" y="9030"/>
                  </a:cubicBezTo>
                  <a:close/>
                  <a:moveTo>
                    <a:pt x="2914" y="1"/>
                  </a:moveTo>
                  <a:cubicBezTo>
                    <a:pt x="1358" y="1"/>
                    <a:pt x="40" y="1219"/>
                    <a:pt x="28" y="2793"/>
                  </a:cubicBezTo>
                  <a:cubicBezTo>
                    <a:pt x="0" y="4383"/>
                    <a:pt x="1287" y="5656"/>
                    <a:pt x="2837" y="5656"/>
                  </a:cubicBezTo>
                  <a:cubicBezTo>
                    <a:pt x="2942" y="5656"/>
                    <a:pt x="3049" y="5650"/>
                    <a:pt x="3156" y="5638"/>
                  </a:cubicBezTo>
                  <a:cubicBezTo>
                    <a:pt x="4842" y="5452"/>
                    <a:pt x="5980" y="3827"/>
                    <a:pt x="5581" y="2177"/>
                  </a:cubicBezTo>
                  <a:lnTo>
                    <a:pt x="5581" y="2177"/>
                  </a:lnTo>
                  <a:cubicBezTo>
                    <a:pt x="6053" y="2502"/>
                    <a:pt x="6521" y="2871"/>
                    <a:pt x="6999" y="3253"/>
                  </a:cubicBezTo>
                  <a:cubicBezTo>
                    <a:pt x="7660" y="3779"/>
                    <a:pt x="8333" y="4307"/>
                    <a:pt x="9039" y="4737"/>
                  </a:cubicBezTo>
                  <a:lnTo>
                    <a:pt x="9039" y="7069"/>
                  </a:lnTo>
                  <a:cubicBezTo>
                    <a:pt x="7077" y="7769"/>
                    <a:pt x="5659" y="9665"/>
                    <a:pt x="5659" y="11864"/>
                  </a:cubicBezTo>
                  <a:cubicBezTo>
                    <a:pt x="5659" y="14661"/>
                    <a:pt x="7933" y="16972"/>
                    <a:pt x="10731" y="16972"/>
                  </a:cubicBezTo>
                  <a:cubicBezTo>
                    <a:pt x="13525" y="16972"/>
                    <a:pt x="15799" y="14661"/>
                    <a:pt x="15799" y="11864"/>
                  </a:cubicBezTo>
                  <a:cubicBezTo>
                    <a:pt x="15799" y="9665"/>
                    <a:pt x="14384" y="7769"/>
                    <a:pt x="12419" y="7069"/>
                  </a:cubicBezTo>
                  <a:lnTo>
                    <a:pt x="12419" y="5572"/>
                  </a:lnTo>
                  <a:cubicBezTo>
                    <a:pt x="13732" y="5305"/>
                    <a:pt x="14673" y="4151"/>
                    <a:pt x="14673" y="2814"/>
                  </a:cubicBezTo>
                  <a:cubicBezTo>
                    <a:pt x="14673" y="1062"/>
                    <a:pt x="13259" y="22"/>
                    <a:pt x="11828" y="22"/>
                  </a:cubicBezTo>
                  <a:cubicBezTo>
                    <a:pt x="11122" y="22"/>
                    <a:pt x="10412" y="276"/>
                    <a:pt x="9865" y="822"/>
                  </a:cubicBezTo>
                  <a:cubicBezTo>
                    <a:pt x="9646" y="1044"/>
                    <a:pt x="9646" y="1399"/>
                    <a:pt x="9868" y="1621"/>
                  </a:cubicBezTo>
                  <a:cubicBezTo>
                    <a:pt x="9978" y="1731"/>
                    <a:pt x="10122" y="1786"/>
                    <a:pt x="10266" y="1786"/>
                  </a:cubicBezTo>
                  <a:cubicBezTo>
                    <a:pt x="10411" y="1786"/>
                    <a:pt x="10555" y="1731"/>
                    <a:pt x="10665" y="1621"/>
                  </a:cubicBezTo>
                  <a:cubicBezTo>
                    <a:pt x="10994" y="1290"/>
                    <a:pt x="11417" y="1139"/>
                    <a:pt x="11837" y="1139"/>
                  </a:cubicBezTo>
                  <a:cubicBezTo>
                    <a:pt x="12712" y="1139"/>
                    <a:pt x="13573" y="1794"/>
                    <a:pt x="13549" y="2859"/>
                  </a:cubicBezTo>
                  <a:cubicBezTo>
                    <a:pt x="13528" y="3789"/>
                    <a:pt x="12745" y="4506"/>
                    <a:pt x="11819" y="4506"/>
                  </a:cubicBezTo>
                  <a:cubicBezTo>
                    <a:pt x="11806" y="4506"/>
                    <a:pt x="11793" y="4506"/>
                    <a:pt x="11779" y="4506"/>
                  </a:cubicBezTo>
                  <a:cubicBezTo>
                    <a:pt x="10331" y="4470"/>
                    <a:pt x="9054" y="3454"/>
                    <a:pt x="7702" y="2375"/>
                  </a:cubicBezTo>
                  <a:cubicBezTo>
                    <a:pt x="6296" y="1255"/>
                    <a:pt x="4842" y="95"/>
                    <a:pt x="3069" y="5"/>
                  </a:cubicBezTo>
                  <a:cubicBezTo>
                    <a:pt x="3017" y="2"/>
                    <a:pt x="2965" y="1"/>
                    <a:pt x="2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72"/>
          <p:cNvGrpSpPr/>
          <p:nvPr/>
        </p:nvGrpSpPr>
        <p:grpSpPr>
          <a:xfrm>
            <a:off x="6728863" y="1436357"/>
            <a:ext cx="425895" cy="443226"/>
            <a:chOff x="5280075" y="1142725"/>
            <a:chExt cx="461975" cy="480775"/>
          </a:xfrm>
        </p:grpSpPr>
        <p:sp>
          <p:nvSpPr>
            <p:cNvPr id="1432" name="Google Shape;1432;p72"/>
            <p:cNvSpPr/>
            <p:nvPr/>
          </p:nvSpPr>
          <p:spPr>
            <a:xfrm>
              <a:off x="5599300" y="1162825"/>
              <a:ext cx="142750" cy="149850"/>
            </a:xfrm>
            <a:custGeom>
              <a:avLst/>
              <a:gdLst/>
              <a:ahLst/>
              <a:cxnLst/>
              <a:rect l="l" t="t" r="r" b="b"/>
              <a:pathLst>
                <a:path w="5710" h="5994" extrusionOk="0">
                  <a:moveTo>
                    <a:pt x="975" y="1"/>
                  </a:moveTo>
                  <a:cubicBezTo>
                    <a:pt x="761" y="1"/>
                    <a:pt x="557" y="123"/>
                    <a:pt x="463" y="330"/>
                  </a:cubicBezTo>
                  <a:cubicBezTo>
                    <a:pt x="1" y="1343"/>
                    <a:pt x="196" y="2512"/>
                    <a:pt x="875" y="3326"/>
                  </a:cubicBezTo>
                  <a:cubicBezTo>
                    <a:pt x="767" y="3383"/>
                    <a:pt x="656" y="3437"/>
                    <a:pt x="548" y="3500"/>
                  </a:cubicBezTo>
                  <a:cubicBezTo>
                    <a:pt x="707" y="4029"/>
                    <a:pt x="818" y="4573"/>
                    <a:pt x="875" y="5123"/>
                  </a:cubicBezTo>
                  <a:cubicBezTo>
                    <a:pt x="905" y="5414"/>
                    <a:pt x="917" y="5702"/>
                    <a:pt x="917" y="5994"/>
                  </a:cubicBezTo>
                  <a:lnTo>
                    <a:pt x="3201" y="5994"/>
                  </a:lnTo>
                  <a:cubicBezTo>
                    <a:pt x="3192" y="5432"/>
                    <a:pt x="3129" y="4873"/>
                    <a:pt x="3005" y="4326"/>
                  </a:cubicBezTo>
                  <a:lnTo>
                    <a:pt x="3017" y="4326"/>
                  </a:lnTo>
                  <a:cubicBezTo>
                    <a:pt x="4114" y="4326"/>
                    <a:pt x="5112" y="3695"/>
                    <a:pt x="5580" y="2704"/>
                  </a:cubicBezTo>
                  <a:cubicBezTo>
                    <a:pt x="5709" y="2421"/>
                    <a:pt x="5586" y="2088"/>
                    <a:pt x="5304" y="1959"/>
                  </a:cubicBezTo>
                  <a:lnTo>
                    <a:pt x="1215" y="54"/>
                  </a:lnTo>
                  <a:cubicBezTo>
                    <a:pt x="1137" y="18"/>
                    <a:pt x="1055"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2"/>
            <p:cNvSpPr/>
            <p:nvPr/>
          </p:nvSpPr>
          <p:spPr>
            <a:xfrm>
              <a:off x="5280075" y="1341800"/>
              <a:ext cx="430950" cy="281700"/>
            </a:xfrm>
            <a:custGeom>
              <a:avLst/>
              <a:gdLst/>
              <a:ahLst/>
              <a:cxnLst/>
              <a:rect l="l" t="t" r="r" b="b"/>
              <a:pathLst>
                <a:path w="17238" h="11268" extrusionOk="0">
                  <a:moveTo>
                    <a:pt x="3137" y="1127"/>
                  </a:moveTo>
                  <a:lnTo>
                    <a:pt x="9387" y="8801"/>
                  </a:lnTo>
                  <a:lnTo>
                    <a:pt x="8620" y="9787"/>
                  </a:lnTo>
                  <a:lnTo>
                    <a:pt x="1884" y="1127"/>
                  </a:lnTo>
                  <a:close/>
                  <a:moveTo>
                    <a:pt x="733" y="1"/>
                  </a:moveTo>
                  <a:cubicBezTo>
                    <a:pt x="262" y="1"/>
                    <a:pt x="0" y="538"/>
                    <a:pt x="289" y="908"/>
                  </a:cubicBezTo>
                  <a:lnTo>
                    <a:pt x="8176" y="11049"/>
                  </a:lnTo>
                  <a:cubicBezTo>
                    <a:pt x="8288" y="11194"/>
                    <a:pt x="8454" y="11267"/>
                    <a:pt x="8619" y="11267"/>
                  </a:cubicBezTo>
                  <a:cubicBezTo>
                    <a:pt x="8785" y="11267"/>
                    <a:pt x="8951" y="11194"/>
                    <a:pt x="9065" y="11049"/>
                  </a:cubicBezTo>
                  <a:lnTo>
                    <a:pt x="16952" y="908"/>
                  </a:lnTo>
                  <a:cubicBezTo>
                    <a:pt x="17238" y="538"/>
                    <a:pt x="16976" y="1"/>
                    <a:pt x="16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2"/>
            <p:cNvSpPr/>
            <p:nvPr/>
          </p:nvSpPr>
          <p:spPr>
            <a:xfrm>
              <a:off x="5340150" y="1171800"/>
              <a:ext cx="84525" cy="140875"/>
            </a:xfrm>
            <a:custGeom>
              <a:avLst/>
              <a:gdLst/>
              <a:ahLst/>
              <a:cxnLst/>
              <a:rect l="l" t="t" r="r" b="b"/>
              <a:pathLst>
                <a:path w="3381" h="5635" extrusionOk="0">
                  <a:moveTo>
                    <a:pt x="1697" y="1"/>
                  </a:moveTo>
                  <a:cubicBezTo>
                    <a:pt x="772" y="1"/>
                    <a:pt x="4" y="749"/>
                    <a:pt x="1" y="1693"/>
                  </a:cubicBezTo>
                  <a:lnTo>
                    <a:pt x="1" y="2312"/>
                  </a:lnTo>
                  <a:cubicBezTo>
                    <a:pt x="1311" y="2582"/>
                    <a:pt x="2251" y="3733"/>
                    <a:pt x="2254" y="5073"/>
                  </a:cubicBezTo>
                  <a:lnTo>
                    <a:pt x="2254" y="5635"/>
                  </a:lnTo>
                  <a:lnTo>
                    <a:pt x="3381" y="5635"/>
                  </a:lnTo>
                  <a:lnTo>
                    <a:pt x="3381" y="1714"/>
                  </a:lnTo>
                  <a:cubicBezTo>
                    <a:pt x="3381" y="837"/>
                    <a:pt x="2723" y="85"/>
                    <a:pt x="1849" y="7"/>
                  </a:cubicBezTo>
                  <a:cubicBezTo>
                    <a:pt x="1798" y="3"/>
                    <a:pt x="1747" y="1"/>
                    <a:pt x="1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2"/>
            <p:cNvSpPr/>
            <p:nvPr/>
          </p:nvSpPr>
          <p:spPr>
            <a:xfrm>
              <a:off x="5283825" y="1256300"/>
              <a:ext cx="84525" cy="56375"/>
            </a:xfrm>
            <a:custGeom>
              <a:avLst/>
              <a:gdLst/>
              <a:ahLst/>
              <a:cxnLst/>
              <a:rect l="l" t="t" r="r" b="b"/>
              <a:pathLst>
                <a:path w="3381" h="2255" extrusionOk="0">
                  <a:moveTo>
                    <a:pt x="1693" y="1"/>
                  </a:moveTo>
                  <a:cubicBezTo>
                    <a:pt x="1643" y="1"/>
                    <a:pt x="1592" y="3"/>
                    <a:pt x="1542" y="7"/>
                  </a:cubicBezTo>
                  <a:cubicBezTo>
                    <a:pt x="664" y="86"/>
                    <a:pt x="0" y="840"/>
                    <a:pt x="0" y="1720"/>
                  </a:cubicBezTo>
                  <a:lnTo>
                    <a:pt x="0" y="2255"/>
                  </a:lnTo>
                  <a:lnTo>
                    <a:pt x="3381" y="2255"/>
                  </a:lnTo>
                  <a:lnTo>
                    <a:pt x="3381" y="1693"/>
                  </a:lnTo>
                  <a:cubicBezTo>
                    <a:pt x="3381" y="750"/>
                    <a:pt x="2615"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2"/>
            <p:cNvSpPr/>
            <p:nvPr/>
          </p:nvSpPr>
          <p:spPr>
            <a:xfrm>
              <a:off x="5445625" y="1142725"/>
              <a:ext cx="120425" cy="140775"/>
            </a:xfrm>
            <a:custGeom>
              <a:avLst/>
              <a:gdLst/>
              <a:ahLst/>
              <a:cxnLst/>
              <a:rect l="l" t="t" r="r" b="b"/>
              <a:pathLst>
                <a:path w="4817" h="5631" extrusionOk="0">
                  <a:moveTo>
                    <a:pt x="1992" y="3417"/>
                  </a:moveTo>
                  <a:cubicBezTo>
                    <a:pt x="2282" y="3417"/>
                    <a:pt x="2560" y="3643"/>
                    <a:pt x="2560" y="3983"/>
                  </a:cubicBezTo>
                  <a:cubicBezTo>
                    <a:pt x="2560" y="4292"/>
                    <a:pt x="2308" y="4544"/>
                    <a:pt x="1998" y="4544"/>
                  </a:cubicBezTo>
                  <a:cubicBezTo>
                    <a:pt x="1494" y="4544"/>
                    <a:pt x="1244" y="3938"/>
                    <a:pt x="1599" y="3583"/>
                  </a:cubicBezTo>
                  <a:cubicBezTo>
                    <a:pt x="1713" y="3469"/>
                    <a:pt x="1854" y="3417"/>
                    <a:pt x="1992" y="3417"/>
                  </a:cubicBezTo>
                  <a:close/>
                  <a:moveTo>
                    <a:pt x="1982" y="1"/>
                  </a:moveTo>
                  <a:cubicBezTo>
                    <a:pt x="1876" y="1"/>
                    <a:pt x="1770" y="30"/>
                    <a:pt x="1677" y="89"/>
                  </a:cubicBezTo>
                  <a:cubicBezTo>
                    <a:pt x="1043" y="497"/>
                    <a:pt x="487" y="1065"/>
                    <a:pt x="0" y="1636"/>
                  </a:cubicBezTo>
                  <a:cubicBezTo>
                    <a:pt x="190" y="2015"/>
                    <a:pt x="289" y="2432"/>
                    <a:pt x="292" y="2856"/>
                  </a:cubicBezTo>
                  <a:lnTo>
                    <a:pt x="292" y="5091"/>
                  </a:lnTo>
                  <a:cubicBezTo>
                    <a:pt x="786" y="5449"/>
                    <a:pt x="1393" y="5630"/>
                    <a:pt x="1998" y="5630"/>
                  </a:cubicBezTo>
                  <a:cubicBezTo>
                    <a:pt x="2752" y="5630"/>
                    <a:pt x="3504" y="5350"/>
                    <a:pt x="4038" y="4779"/>
                  </a:cubicBezTo>
                  <a:cubicBezTo>
                    <a:pt x="4546" y="4235"/>
                    <a:pt x="4817" y="3511"/>
                    <a:pt x="4787" y="2766"/>
                  </a:cubicBezTo>
                  <a:cubicBezTo>
                    <a:pt x="4165" y="1720"/>
                    <a:pt x="3314" y="753"/>
                    <a:pt x="2287" y="89"/>
                  </a:cubicBezTo>
                  <a:cubicBezTo>
                    <a:pt x="2194" y="30"/>
                    <a:pt x="2088" y="1"/>
                    <a:pt x="1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2"/>
            <p:cNvSpPr/>
            <p:nvPr/>
          </p:nvSpPr>
          <p:spPr>
            <a:xfrm>
              <a:off x="5452825" y="1303200"/>
              <a:ext cx="42325" cy="9475"/>
            </a:xfrm>
            <a:custGeom>
              <a:avLst/>
              <a:gdLst/>
              <a:ahLst/>
              <a:cxnLst/>
              <a:rect l="l" t="t" r="r" b="b"/>
              <a:pathLst>
                <a:path w="1693" h="379" extrusionOk="0">
                  <a:moveTo>
                    <a:pt x="1" y="0"/>
                  </a:moveTo>
                  <a:lnTo>
                    <a:pt x="1" y="379"/>
                  </a:lnTo>
                  <a:lnTo>
                    <a:pt x="1692" y="379"/>
                  </a:lnTo>
                  <a:cubicBezTo>
                    <a:pt x="1106" y="379"/>
                    <a:pt x="530" y="25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2"/>
            <p:cNvSpPr/>
            <p:nvPr/>
          </p:nvSpPr>
          <p:spPr>
            <a:xfrm>
              <a:off x="5495575" y="1254450"/>
              <a:ext cx="98575" cy="58225"/>
            </a:xfrm>
            <a:custGeom>
              <a:avLst/>
              <a:gdLst/>
              <a:ahLst/>
              <a:cxnLst/>
              <a:rect l="l" t="t" r="r" b="b"/>
              <a:pathLst>
                <a:path w="3943" h="2329" extrusionOk="0">
                  <a:moveTo>
                    <a:pt x="3579" y="0"/>
                  </a:moveTo>
                  <a:cubicBezTo>
                    <a:pt x="3408" y="397"/>
                    <a:pt x="3170" y="760"/>
                    <a:pt x="2879" y="1082"/>
                  </a:cubicBezTo>
                  <a:cubicBezTo>
                    <a:pt x="2131" y="1875"/>
                    <a:pt x="1088" y="2329"/>
                    <a:pt x="0" y="2329"/>
                  </a:cubicBezTo>
                  <a:lnTo>
                    <a:pt x="3942" y="2329"/>
                  </a:lnTo>
                  <a:cubicBezTo>
                    <a:pt x="3942" y="2073"/>
                    <a:pt x="3930" y="1821"/>
                    <a:pt x="3906" y="1566"/>
                  </a:cubicBezTo>
                  <a:cubicBezTo>
                    <a:pt x="3849" y="1034"/>
                    <a:pt x="3741" y="508"/>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2"/>
          <p:cNvGrpSpPr/>
          <p:nvPr/>
        </p:nvGrpSpPr>
        <p:grpSpPr>
          <a:xfrm>
            <a:off x="7395457" y="1436343"/>
            <a:ext cx="444725" cy="443250"/>
            <a:chOff x="5855225" y="1095775"/>
            <a:chExt cx="482400" cy="480800"/>
          </a:xfrm>
        </p:grpSpPr>
        <p:sp>
          <p:nvSpPr>
            <p:cNvPr id="1440" name="Google Shape;1440;p72"/>
            <p:cNvSpPr/>
            <p:nvPr/>
          </p:nvSpPr>
          <p:spPr>
            <a:xfrm>
              <a:off x="6034750" y="1434725"/>
              <a:ext cx="123425" cy="57325"/>
            </a:xfrm>
            <a:custGeom>
              <a:avLst/>
              <a:gdLst/>
              <a:ahLst/>
              <a:cxnLst/>
              <a:rect l="l" t="t" r="r" b="b"/>
              <a:pathLst>
                <a:path w="4937" h="2293" extrusionOk="0">
                  <a:moveTo>
                    <a:pt x="1773" y="0"/>
                  </a:moveTo>
                  <a:cubicBezTo>
                    <a:pt x="923" y="0"/>
                    <a:pt x="202" y="676"/>
                    <a:pt x="97" y="1518"/>
                  </a:cubicBezTo>
                  <a:lnTo>
                    <a:pt x="0" y="2293"/>
                  </a:lnTo>
                  <a:lnTo>
                    <a:pt x="4937" y="2293"/>
                  </a:lnTo>
                  <a:lnTo>
                    <a:pt x="4841" y="1518"/>
                  </a:lnTo>
                  <a:cubicBezTo>
                    <a:pt x="4736" y="673"/>
                    <a:pt x="4015" y="0"/>
                    <a:pt x="3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2"/>
            <p:cNvSpPr/>
            <p:nvPr/>
          </p:nvSpPr>
          <p:spPr>
            <a:xfrm>
              <a:off x="5996975" y="1520200"/>
              <a:ext cx="198925" cy="56375"/>
            </a:xfrm>
            <a:custGeom>
              <a:avLst/>
              <a:gdLst/>
              <a:ahLst/>
              <a:cxnLst/>
              <a:rect l="l" t="t" r="r" b="b"/>
              <a:pathLst>
                <a:path w="7957" h="2255" extrusionOk="0">
                  <a:moveTo>
                    <a:pt x="1367" y="1"/>
                  </a:moveTo>
                  <a:lnTo>
                    <a:pt x="1226" y="1127"/>
                  </a:lnTo>
                  <a:lnTo>
                    <a:pt x="613" y="1127"/>
                  </a:lnTo>
                  <a:cubicBezTo>
                    <a:pt x="611" y="1127"/>
                    <a:pt x="609" y="1127"/>
                    <a:pt x="607" y="1127"/>
                  </a:cubicBezTo>
                  <a:cubicBezTo>
                    <a:pt x="318" y="1127"/>
                    <a:pt x="75" y="1340"/>
                    <a:pt x="39" y="1626"/>
                  </a:cubicBezTo>
                  <a:cubicBezTo>
                    <a:pt x="0" y="1960"/>
                    <a:pt x="261" y="2254"/>
                    <a:pt x="598" y="2254"/>
                  </a:cubicBezTo>
                  <a:lnTo>
                    <a:pt x="7343" y="2254"/>
                  </a:lnTo>
                  <a:cubicBezTo>
                    <a:pt x="7345" y="2254"/>
                    <a:pt x="7347" y="2254"/>
                    <a:pt x="7349" y="2254"/>
                  </a:cubicBezTo>
                  <a:cubicBezTo>
                    <a:pt x="7638" y="2254"/>
                    <a:pt x="7881" y="2039"/>
                    <a:pt x="7917" y="1752"/>
                  </a:cubicBezTo>
                  <a:cubicBezTo>
                    <a:pt x="7956" y="1419"/>
                    <a:pt x="7695" y="1127"/>
                    <a:pt x="7358" y="1127"/>
                  </a:cubicBezTo>
                  <a:lnTo>
                    <a:pt x="6730" y="1127"/>
                  </a:lnTo>
                  <a:lnTo>
                    <a:pt x="6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2"/>
            <p:cNvSpPr/>
            <p:nvPr/>
          </p:nvSpPr>
          <p:spPr>
            <a:xfrm>
              <a:off x="5855225" y="1095775"/>
              <a:ext cx="482400" cy="315375"/>
            </a:xfrm>
            <a:custGeom>
              <a:avLst/>
              <a:gdLst/>
              <a:ahLst/>
              <a:cxnLst/>
              <a:rect l="l" t="t" r="r" b="b"/>
              <a:pathLst>
                <a:path w="19296" h="12615" extrusionOk="0">
                  <a:moveTo>
                    <a:pt x="5547" y="3382"/>
                  </a:moveTo>
                  <a:lnTo>
                    <a:pt x="5264" y="4509"/>
                  </a:lnTo>
                  <a:lnTo>
                    <a:pt x="2765" y="4509"/>
                  </a:lnTo>
                  <a:lnTo>
                    <a:pt x="2482" y="3382"/>
                  </a:lnTo>
                  <a:close/>
                  <a:moveTo>
                    <a:pt x="16814" y="3382"/>
                  </a:moveTo>
                  <a:lnTo>
                    <a:pt x="16532" y="4509"/>
                  </a:lnTo>
                  <a:lnTo>
                    <a:pt x="14032" y="4509"/>
                  </a:lnTo>
                  <a:lnTo>
                    <a:pt x="13749" y="3382"/>
                  </a:lnTo>
                  <a:close/>
                  <a:moveTo>
                    <a:pt x="7942" y="7889"/>
                  </a:moveTo>
                  <a:lnTo>
                    <a:pt x="7942" y="8451"/>
                  </a:lnTo>
                  <a:cubicBezTo>
                    <a:pt x="7942" y="8763"/>
                    <a:pt x="7689" y="9012"/>
                    <a:pt x="7377" y="9012"/>
                  </a:cubicBezTo>
                  <a:cubicBezTo>
                    <a:pt x="7067" y="9012"/>
                    <a:pt x="6815" y="8760"/>
                    <a:pt x="6815" y="8448"/>
                  </a:cubicBezTo>
                  <a:cubicBezTo>
                    <a:pt x="6815" y="8255"/>
                    <a:pt x="6779" y="8066"/>
                    <a:pt x="6713" y="7889"/>
                  </a:cubicBezTo>
                  <a:close/>
                  <a:moveTo>
                    <a:pt x="12554" y="7889"/>
                  </a:moveTo>
                  <a:cubicBezTo>
                    <a:pt x="12488" y="8069"/>
                    <a:pt x="12451" y="8261"/>
                    <a:pt x="12448" y="8454"/>
                  </a:cubicBezTo>
                  <a:cubicBezTo>
                    <a:pt x="12448" y="8768"/>
                    <a:pt x="12194" y="9019"/>
                    <a:pt x="11887" y="9019"/>
                  </a:cubicBezTo>
                  <a:cubicBezTo>
                    <a:pt x="11865" y="9019"/>
                    <a:pt x="11843" y="9018"/>
                    <a:pt x="11821" y="9015"/>
                  </a:cubicBezTo>
                  <a:cubicBezTo>
                    <a:pt x="11535" y="8976"/>
                    <a:pt x="11319" y="8730"/>
                    <a:pt x="11322" y="8439"/>
                  </a:cubicBezTo>
                  <a:lnTo>
                    <a:pt x="11322" y="7889"/>
                  </a:lnTo>
                  <a:close/>
                  <a:moveTo>
                    <a:pt x="4015" y="0"/>
                  </a:moveTo>
                  <a:cubicBezTo>
                    <a:pt x="3871" y="0"/>
                    <a:pt x="3728" y="56"/>
                    <a:pt x="3618" y="167"/>
                  </a:cubicBezTo>
                  <a:lnTo>
                    <a:pt x="1527" y="2255"/>
                  </a:lnTo>
                  <a:lnTo>
                    <a:pt x="610" y="2255"/>
                  </a:lnTo>
                  <a:cubicBezTo>
                    <a:pt x="608" y="2255"/>
                    <a:pt x="606" y="2255"/>
                    <a:pt x="604" y="2255"/>
                  </a:cubicBezTo>
                  <a:cubicBezTo>
                    <a:pt x="318" y="2255"/>
                    <a:pt x="72" y="2467"/>
                    <a:pt x="36" y="2754"/>
                  </a:cubicBezTo>
                  <a:cubicBezTo>
                    <a:pt x="0" y="3087"/>
                    <a:pt x="262" y="3382"/>
                    <a:pt x="598" y="3382"/>
                  </a:cubicBezTo>
                  <a:lnTo>
                    <a:pt x="1307" y="3382"/>
                  </a:lnTo>
                  <a:lnTo>
                    <a:pt x="1596" y="4539"/>
                  </a:lnTo>
                  <a:cubicBezTo>
                    <a:pt x="1286" y="4626"/>
                    <a:pt x="1082" y="4953"/>
                    <a:pt x="1235" y="5317"/>
                  </a:cubicBezTo>
                  <a:cubicBezTo>
                    <a:pt x="1319" y="5512"/>
                    <a:pt x="1512" y="5635"/>
                    <a:pt x="1722" y="5635"/>
                  </a:cubicBezTo>
                  <a:lnTo>
                    <a:pt x="2311" y="5635"/>
                  </a:lnTo>
                  <a:lnTo>
                    <a:pt x="2311" y="6197"/>
                  </a:lnTo>
                  <a:cubicBezTo>
                    <a:pt x="2314" y="6960"/>
                    <a:pt x="2825" y="7624"/>
                    <a:pt x="3561" y="7823"/>
                  </a:cubicBezTo>
                  <a:cubicBezTo>
                    <a:pt x="3477" y="8033"/>
                    <a:pt x="3435" y="8258"/>
                    <a:pt x="3438" y="8484"/>
                  </a:cubicBezTo>
                  <a:cubicBezTo>
                    <a:pt x="3441" y="8670"/>
                    <a:pt x="3579" y="8886"/>
                    <a:pt x="3747" y="8958"/>
                  </a:cubicBezTo>
                  <a:cubicBezTo>
                    <a:pt x="3833" y="8997"/>
                    <a:pt x="3919" y="9014"/>
                    <a:pt x="4001" y="9014"/>
                  </a:cubicBezTo>
                  <a:cubicBezTo>
                    <a:pt x="4323" y="9014"/>
                    <a:pt x="4581" y="8743"/>
                    <a:pt x="4564" y="8417"/>
                  </a:cubicBezTo>
                  <a:cubicBezTo>
                    <a:pt x="4552" y="8246"/>
                    <a:pt x="4637" y="8084"/>
                    <a:pt x="4784" y="7991"/>
                  </a:cubicBezTo>
                  <a:cubicBezTo>
                    <a:pt x="4900" y="7919"/>
                    <a:pt x="5018" y="7887"/>
                    <a:pt x="5128" y="7887"/>
                  </a:cubicBezTo>
                  <a:cubicBezTo>
                    <a:pt x="5439" y="7887"/>
                    <a:pt x="5691" y="8140"/>
                    <a:pt x="5691" y="8451"/>
                  </a:cubicBezTo>
                  <a:cubicBezTo>
                    <a:pt x="5691" y="9385"/>
                    <a:pt x="6448" y="10142"/>
                    <a:pt x="7380" y="10142"/>
                  </a:cubicBezTo>
                  <a:cubicBezTo>
                    <a:pt x="7572" y="10139"/>
                    <a:pt x="7764" y="10103"/>
                    <a:pt x="7945" y="10037"/>
                  </a:cubicBezTo>
                  <a:lnTo>
                    <a:pt x="7945" y="12615"/>
                  </a:lnTo>
                  <a:cubicBezTo>
                    <a:pt x="8260" y="12495"/>
                    <a:pt x="8600" y="12432"/>
                    <a:pt x="8939" y="12432"/>
                  </a:cubicBezTo>
                  <a:lnTo>
                    <a:pt x="10327" y="12432"/>
                  </a:lnTo>
                  <a:cubicBezTo>
                    <a:pt x="10670" y="12432"/>
                    <a:pt x="11006" y="12495"/>
                    <a:pt x="11322" y="12615"/>
                  </a:cubicBezTo>
                  <a:lnTo>
                    <a:pt x="11322" y="10037"/>
                  </a:lnTo>
                  <a:cubicBezTo>
                    <a:pt x="11502" y="10103"/>
                    <a:pt x="11694" y="10139"/>
                    <a:pt x="11887" y="10142"/>
                  </a:cubicBezTo>
                  <a:cubicBezTo>
                    <a:pt x="12818" y="10142"/>
                    <a:pt x="13572" y="9388"/>
                    <a:pt x="13575" y="8457"/>
                  </a:cubicBezTo>
                  <a:cubicBezTo>
                    <a:pt x="13572" y="8216"/>
                    <a:pt x="13722" y="8000"/>
                    <a:pt x="13948" y="7919"/>
                  </a:cubicBezTo>
                  <a:cubicBezTo>
                    <a:pt x="14011" y="7897"/>
                    <a:pt x="14075" y="7886"/>
                    <a:pt x="14137" y="7886"/>
                  </a:cubicBezTo>
                  <a:cubicBezTo>
                    <a:pt x="14436" y="7886"/>
                    <a:pt x="14702" y="8127"/>
                    <a:pt x="14702" y="8451"/>
                  </a:cubicBezTo>
                  <a:cubicBezTo>
                    <a:pt x="14702" y="8767"/>
                    <a:pt x="14958" y="9017"/>
                    <a:pt x="15269" y="9017"/>
                  </a:cubicBezTo>
                  <a:cubicBezTo>
                    <a:pt x="15283" y="9017"/>
                    <a:pt x="15298" y="9016"/>
                    <a:pt x="15312" y="9015"/>
                  </a:cubicBezTo>
                  <a:cubicBezTo>
                    <a:pt x="15603" y="8991"/>
                    <a:pt x="15835" y="8718"/>
                    <a:pt x="15829" y="8427"/>
                  </a:cubicBezTo>
                  <a:cubicBezTo>
                    <a:pt x="15826" y="8219"/>
                    <a:pt x="15784" y="8015"/>
                    <a:pt x="15705" y="7826"/>
                  </a:cubicBezTo>
                  <a:cubicBezTo>
                    <a:pt x="16442" y="7627"/>
                    <a:pt x="16955" y="6960"/>
                    <a:pt x="16955" y="6200"/>
                  </a:cubicBezTo>
                  <a:lnTo>
                    <a:pt x="16955" y="5635"/>
                  </a:lnTo>
                  <a:lnTo>
                    <a:pt x="17505" y="5635"/>
                  </a:lnTo>
                  <a:cubicBezTo>
                    <a:pt x="17507" y="5635"/>
                    <a:pt x="17509" y="5635"/>
                    <a:pt x="17511" y="5635"/>
                  </a:cubicBezTo>
                  <a:cubicBezTo>
                    <a:pt x="17803" y="5635"/>
                    <a:pt x="18046" y="5417"/>
                    <a:pt x="18082" y="5127"/>
                  </a:cubicBezTo>
                  <a:cubicBezTo>
                    <a:pt x="18106" y="4857"/>
                    <a:pt x="17932" y="4608"/>
                    <a:pt x="17670" y="4539"/>
                  </a:cubicBezTo>
                  <a:lnTo>
                    <a:pt x="17959" y="3382"/>
                  </a:lnTo>
                  <a:lnTo>
                    <a:pt x="18686" y="3382"/>
                  </a:lnTo>
                  <a:cubicBezTo>
                    <a:pt x="18688" y="3382"/>
                    <a:pt x="18690" y="3382"/>
                    <a:pt x="18692" y="3382"/>
                  </a:cubicBezTo>
                  <a:cubicBezTo>
                    <a:pt x="18978" y="3382"/>
                    <a:pt x="19224" y="3166"/>
                    <a:pt x="19260" y="2880"/>
                  </a:cubicBezTo>
                  <a:cubicBezTo>
                    <a:pt x="19296" y="2546"/>
                    <a:pt x="19035" y="2255"/>
                    <a:pt x="18701" y="2255"/>
                  </a:cubicBezTo>
                  <a:lnTo>
                    <a:pt x="17770" y="2255"/>
                  </a:lnTo>
                  <a:lnTo>
                    <a:pt x="15681" y="167"/>
                  </a:lnTo>
                  <a:cubicBezTo>
                    <a:pt x="15570" y="56"/>
                    <a:pt x="15426" y="0"/>
                    <a:pt x="15282" y="0"/>
                  </a:cubicBezTo>
                  <a:cubicBezTo>
                    <a:pt x="15138" y="0"/>
                    <a:pt x="14993" y="56"/>
                    <a:pt x="14882" y="167"/>
                  </a:cubicBezTo>
                  <a:lnTo>
                    <a:pt x="12794" y="2255"/>
                  </a:lnTo>
                  <a:lnTo>
                    <a:pt x="11917" y="2255"/>
                  </a:lnTo>
                  <a:cubicBezTo>
                    <a:pt x="11915" y="2255"/>
                    <a:pt x="11913" y="2255"/>
                    <a:pt x="11911" y="2255"/>
                  </a:cubicBezTo>
                  <a:cubicBezTo>
                    <a:pt x="11622" y="2255"/>
                    <a:pt x="11379" y="2467"/>
                    <a:pt x="11343" y="2754"/>
                  </a:cubicBezTo>
                  <a:cubicBezTo>
                    <a:pt x="11304" y="3087"/>
                    <a:pt x="11565" y="3382"/>
                    <a:pt x="11902" y="3382"/>
                  </a:cubicBezTo>
                  <a:lnTo>
                    <a:pt x="12590" y="3382"/>
                  </a:lnTo>
                  <a:lnTo>
                    <a:pt x="12878" y="4539"/>
                  </a:lnTo>
                  <a:cubicBezTo>
                    <a:pt x="12617" y="4608"/>
                    <a:pt x="12442" y="4857"/>
                    <a:pt x="12470" y="5127"/>
                  </a:cubicBezTo>
                  <a:cubicBezTo>
                    <a:pt x="12502" y="5417"/>
                    <a:pt x="12749" y="5635"/>
                    <a:pt x="13037" y="5635"/>
                  </a:cubicBezTo>
                  <a:cubicBezTo>
                    <a:pt x="13039" y="5635"/>
                    <a:pt x="13041" y="5635"/>
                    <a:pt x="13043" y="5635"/>
                  </a:cubicBezTo>
                  <a:lnTo>
                    <a:pt x="13575" y="5635"/>
                  </a:lnTo>
                  <a:lnTo>
                    <a:pt x="13575" y="6197"/>
                  </a:lnTo>
                  <a:cubicBezTo>
                    <a:pt x="13578" y="6389"/>
                    <a:pt x="13614" y="6582"/>
                    <a:pt x="13680" y="6762"/>
                  </a:cubicBezTo>
                  <a:lnTo>
                    <a:pt x="11322" y="6762"/>
                  </a:lnTo>
                  <a:lnTo>
                    <a:pt x="11322" y="6224"/>
                  </a:lnTo>
                  <a:cubicBezTo>
                    <a:pt x="11322" y="5344"/>
                    <a:pt x="10607" y="4557"/>
                    <a:pt x="9726" y="4512"/>
                  </a:cubicBezTo>
                  <a:cubicBezTo>
                    <a:pt x="9694" y="4510"/>
                    <a:pt x="9662" y="4509"/>
                    <a:pt x="9630" y="4509"/>
                  </a:cubicBezTo>
                  <a:cubicBezTo>
                    <a:pt x="8705" y="4509"/>
                    <a:pt x="7942" y="5259"/>
                    <a:pt x="7942" y="6197"/>
                  </a:cubicBezTo>
                  <a:lnTo>
                    <a:pt x="7942" y="6762"/>
                  </a:lnTo>
                  <a:lnTo>
                    <a:pt x="5586" y="6762"/>
                  </a:lnTo>
                  <a:cubicBezTo>
                    <a:pt x="5652" y="6582"/>
                    <a:pt x="5688" y="6389"/>
                    <a:pt x="5688" y="6197"/>
                  </a:cubicBezTo>
                  <a:lnTo>
                    <a:pt x="5688" y="5635"/>
                  </a:lnTo>
                  <a:lnTo>
                    <a:pt x="6238" y="5635"/>
                  </a:lnTo>
                  <a:cubicBezTo>
                    <a:pt x="6240" y="5635"/>
                    <a:pt x="6242" y="5635"/>
                    <a:pt x="6244" y="5635"/>
                  </a:cubicBezTo>
                  <a:cubicBezTo>
                    <a:pt x="6533" y="5635"/>
                    <a:pt x="6779" y="5417"/>
                    <a:pt x="6815" y="5127"/>
                  </a:cubicBezTo>
                  <a:cubicBezTo>
                    <a:pt x="6839" y="4857"/>
                    <a:pt x="6665" y="4608"/>
                    <a:pt x="6403" y="4539"/>
                  </a:cubicBezTo>
                  <a:lnTo>
                    <a:pt x="6692" y="3382"/>
                  </a:lnTo>
                  <a:lnTo>
                    <a:pt x="7380" y="3382"/>
                  </a:lnTo>
                  <a:cubicBezTo>
                    <a:pt x="7382" y="3382"/>
                    <a:pt x="7384" y="3382"/>
                    <a:pt x="7386" y="3382"/>
                  </a:cubicBezTo>
                  <a:cubicBezTo>
                    <a:pt x="7675" y="3382"/>
                    <a:pt x="7918" y="3166"/>
                    <a:pt x="7954" y="2880"/>
                  </a:cubicBezTo>
                  <a:cubicBezTo>
                    <a:pt x="7993" y="2546"/>
                    <a:pt x="7731" y="2255"/>
                    <a:pt x="7395" y="2255"/>
                  </a:cubicBezTo>
                  <a:lnTo>
                    <a:pt x="6502" y="2255"/>
                  </a:lnTo>
                  <a:lnTo>
                    <a:pt x="4414" y="167"/>
                  </a:lnTo>
                  <a:cubicBezTo>
                    <a:pt x="4303" y="56"/>
                    <a:pt x="4159" y="0"/>
                    <a:pt x="4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72"/>
          <p:cNvSpPr/>
          <p:nvPr/>
        </p:nvSpPr>
        <p:spPr>
          <a:xfrm>
            <a:off x="7395892" y="2084117"/>
            <a:ext cx="443203" cy="442397"/>
          </a:xfrm>
          <a:custGeom>
            <a:avLst/>
            <a:gdLst/>
            <a:ahLst/>
            <a:cxnLst/>
            <a:rect l="l" t="t" r="r" b="b"/>
            <a:pathLst>
              <a:path w="19230" h="19195" extrusionOk="0">
                <a:moveTo>
                  <a:pt x="9615" y="1127"/>
                </a:moveTo>
                <a:cubicBezTo>
                  <a:pt x="12587" y="1127"/>
                  <a:pt x="14536" y="1428"/>
                  <a:pt x="15402" y="1689"/>
                </a:cubicBezTo>
                <a:cubicBezTo>
                  <a:pt x="14533" y="1951"/>
                  <a:pt x="12583" y="2254"/>
                  <a:pt x="9615" y="2254"/>
                </a:cubicBezTo>
                <a:cubicBezTo>
                  <a:pt x="6649" y="2254"/>
                  <a:pt x="4696" y="1954"/>
                  <a:pt x="3828" y="1689"/>
                </a:cubicBezTo>
                <a:cubicBezTo>
                  <a:pt x="4696" y="1428"/>
                  <a:pt x="6646" y="1127"/>
                  <a:pt x="9615" y="1127"/>
                </a:cubicBezTo>
                <a:close/>
                <a:moveTo>
                  <a:pt x="4522" y="14104"/>
                </a:moveTo>
                <a:lnTo>
                  <a:pt x="4522" y="14104"/>
                </a:lnTo>
                <a:cubicBezTo>
                  <a:pt x="6015" y="14663"/>
                  <a:pt x="8605" y="14723"/>
                  <a:pt x="9615" y="14723"/>
                </a:cubicBezTo>
                <a:cubicBezTo>
                  <a:pt x="10624" y="14723"/>
                  <a:pt x="13217" y="14663"/>
                  <a:pt x="14708" y="14104"/>
                </a:cubicBezTo>
                <a:lnTo>
                  <a:pt x="14708" y="14104"/>
                </a:lnTo>
                <a:cubicBezTo>
                  <a:pt x="14705" y="14453"/>
                  <a:pt x="14687" y="14804"/>
                  <a:pt x="14687" y="15156"/>
                </a:cubicBezTo>
                <a:cubicBezTo>
                  <a:pt x="14293" y="15414"/>
                  <a:pt x="12523" y="15850"/>
                  <a:pt x="9615" y="15850"/>
                </a:cubicBezTo>
                <a:cubicBezTo>
                  <a:pt x="6706" y="15850"/>
                  <a:pt x="4937" y="15414"/>
                  <a:pt x="4546" y="15156"/>
                </a:cubicBezTo>
                <a:cubicBezTo>
                  <a:pt x="4546" y="14804"/>
                  <a:pt x="4528" y="14453"/>
                  <a:pt x="4522" y="14104"/>
                </a:cubicBezTo>
                <a:close/>
                <a:moveTo>
                  <a:pt x="9615" y="1"/>
                </a:moveTo>
                <a:cubicBezTo>
                  <a:pt x="6881" y="1"/>
                  <a:pt x="2293" y="220"/>
                  <a:pt x="2293" y="1692"/>
                </a:cubicBezTo>
                <a:cubicBezTo>
                  <a:pt x="2296" y="1752"/>
                  <a:pt x="2305" y="1816"/>
                  <a:pt x="2314" y="1876"/>
                </a:cubicBezTo>
                <a:cubicBezTo>
                  <a:pt x="2882" y="5301"/>
                  <a:pt x="3227" y="8759"/>
                  <a:pt x="3356" y="12229"/>
                </a:cubicBezTo>
                <a:cubicBezTo>
                  <a:pt x="1220" y="12960"/>
                  <a:pt x="0" y="14023"/>
                  <a:pt x="0" y="15249"/>
                </a:cubicBezTo>
                <a:cubicBezTo>
                  <a:pt x="0" y="17812"/>
                  <a:pt x="4973" y="19194"/>
                  <a:pt x="9615" y="19194"/>
                </a:cubicBezTo>
                <a:cubicBezTo>
                  <a:pt x="14257" y="19194"/>
                  <a:pt x="19230" y="17812"/>
                  <a:pt x="19230" y="15249"/>
                </a:cubicBezTo>
                <a:cubicBezTo>
                  <a:pt x="19230" y="14020"/>
                  <a:pt x="18010" y="12960"/>
                  <a:pt x="15877" y="12226"/>
                </a:cubicBezTo>
                <a:cubicBezTo>
                  <a:pt x="16006" y="8726"/>
                  <a:pt x="16357" y="5238"/>
                  <a:pt x="16931" y="1785"/>
                </a:cubicBezTo>
                <a:cubicBezTo>
                  <a:pt x="16937" y="1743"/>
                  <a:pt x="16937" y="1701"/>
                  <a:pt x="16937" y="1659"/>
                </a:cubicBezTo>
                <a:cubicBezTo>
                  <a:pt x="16859" y="67"/>
                  <a:pt x="11310"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2"/>
          <p:cNvSpPr/>
          <p:nvPr/>
        </p:nvSpPr>
        <p:spPr>
          <a:xfrm>
            <a:off x="6694848" y="2083702"/>
            <a:ext cx="443065" cy="443226"/>
          </a:xfrm>
          <a:custGeom>
            <a:avLst/>
            <a:gdLst/>
            <a:ahLst/>
            <a:cxnLst/>
            <a:rect l="l" t="t" r="r" b="b"/>
            <a:pathLst>
              <a:path w="19224" h="19231" extrusionOk="0">
                <a:moveTo>
                  <a:pt x="13752" y="7963"/>
                </a:moveTo>
                <a:cubicBezTo>
                  <a:pt x="13725" y="8335"/>
                  <a:pt x="13701" y="8714"/>
                  <a:pt x="13677" y="9090"/>
                </a:cubicBezTo>
                <a:lnTo>
                  <a:pt x="5874" y="9090"/>
                </a:lnTo>
                <a:cubicBezTo>
                  <a:pt x="5802" y="8714"/>
                  <a:pt x="5730" y="8329"/>
                  <a:pt x="5652" y="7963"/>
                </a:cubicBezTo>
                <a:close/>
                <a:moveTo>
                  <a:pt x="13563" y="12470"/>
                </a:moveTo>
                <a:cubicBezTo>
                  <a:pt x="13560" y="12677"/>
                  <a:pt x="13554" y="12887"/>
                  <a:pt x="13554" y="13089"/>
                </a:cubicBezTo>
                <a:lnTo>
                  <a:pt x="13554" y="13597"/>
                </a:lnTo>
                <a:lnTo>
                  <a:pt x="6529" y="13597"/>
                </a:lnTo>
                <a:cubicBezTo>
                  <a:pt x="6493" y="13221"/>
                  <a:pt x="6445" y="12845"/>
                  <a:pt x="6400" y="12470"/>
                </a:cubicBezTo>
                <a:close/>
                <a:moveTo>
                  <a:pt x="13554" y="16977"/>
                </a:moveTo>
                <a:lnTo>
                  <a:pt x="13554" y="18103"/>
                </a:lnTo>
                <a:lnTo>
                  <a:pt x="6782" y="18103"/>
                </a:lnTo>
                <a:cubicBezTo>
                  <a:pt x="6776" y="17728"/>
                  <a:pt x="6770" y="17355"/>
                  <a:pt x="6755" y="16977"/>
                </a:cubicBezTo>
                <a:close/>
                <a:moveTo>
                  <a:pt x="13357" y="1"/>
                </a:moveTo>
                <a:cubicBezTo>
                  <a:pt x="9411" y="1"/>
                  <a:pt x="6586" y="1574"/>
                  <a:pt x="4330" y="3126"/>
                </a:cubicBezTo>
                <a:cubicBezTo>
                  <a:pt x="3726" y="3540"/>
                  <a:pt x="3465" y="4303"/>
                  <a:pt x="3687" y="5003"/>
                </a:cubicBezTo>
                <a:cubicBezTo>
                  <a:pt x="4859" y="8834"/>
                  <a:pt x="5580" y="13660"/>
                  <a:pt x="5655" y="18103"/>
                </a:cubicBezTo>
                <a:lnTo>
                  <a:pt x="613" y="18103"/>
                </a:lnTo>
                <a:cubicBezTo>
                  <a:pt x="611" y="18103"/>
                  <a:pt x="609" y="18103"/>
                  <a:pt x="607" y="18103"/>
                </a:cubicBezTo>
                <a:cubicBezTo>
                  <a:pt x="318" y="18103"/>
                  <a:pt x="75" y="18319"/>
                  <a:pt x="39" y="18605"/>
                </a:cubicBezTo>
                <a:cubicBezTo>
                  <a:pt x="0" y="18939"/>
                  <a:pt x="262" y="19230"/>
                  <a:pt x="598" y="19230"/>
                </a:cubicBezTo>
                <a:lnTo>
                  <a:pt x="18626" y="19230"/>
                </a:lnTo>
                <a:cubicBezTo>
                  <a:pt x="18962" y="19230"/>
                  <a:pt x="19224" y="18939"/>
                  <a:pt x="19185" y="18605"/>
                </a:cubicBezTo>
                <a:cubicBezTo>
                  <a:pt x="19149" y="18319"/>
                  <a:pt x="18906" y="18103"/>
                  <a:pt x="18617" y="18103"/>
                </a:cubicBezTo>
                <a:cubicBezTo>
                  <a:pt x="18615" y="18103"/>
                  <a:pt x="18613" y="18103"/>
                  <a:pt x="18611" y="18103"/>
                </a:cubicBezTo>
                <a:lnTo>
                  <a:pt x="14681" y="18103"/>
                </a:lnTo>
                <a:lnTo>
                  <a:pt x="14681" y="13089"/>
                </a:lnTo>
                <a:cubicBezTo>
                  <a:pt x="14681" y="9426"/>
                  <a:pt x="15017" y="5307"/>
                  <a:pt x="15576" y="2005"/>
                </a:cubicBezTo>
                <a:cubicBezTo>
                  <a:pt x="15747" y="986"/>
                  <a:pt x="14984" y="52"/>
                  <a:pt x="13954" y="13"/>
                </a:cubicBezTo>
                <a:cubicBezTo>
                  <a:pt x="13752" y="5"/>
                  <a:pt x="13553" y="1"/>
                  <a:pt x="13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72"/>
          <p:cNvGrpSpPr/>
          <p:nvPr/>
        </p:nvGrpSpPr>
        <p:grpSpPr>
          <a:xfrm>
            <a:off x="5991971" y="2083796"/>
            <a:ext cx="445162" cy="443226"/>
            <a:chOff x="4748625" y="1800000"/>
            <a:chExt cx="482875" cy="480775"/>
          </a:xfrm>
        </p:grpSpPr>
        <p:sp>
          <p:nvSpPr>
            <p:cNvPr id="1446" name="Google Shape;1446;p72"/>
            <p:cNvSpPr/>
            <p:nvPr/>
          </p:nvSpPr>
          <p:spPr>
            <a:xfrm>
              <a:off x="4748625" y="2054425"/>
              <a:ext cx="482875" cy="226350"/>
            </a:xfrm>
            <a:custGeom>
              <a:avLst/>
              <a:gdLst/>
              <a:ahLst/>
              <a:cxnLst/>
              <a:rect l="l" t="t" r="r" b="b"/>
              <a:pathLst>
                <a:path w="19315" h="9054" extrusionOk="0">
                  <a:moveTo>
                    <a:pt x="7966" y="5634"/>
                  </a:moveTo>
                  <a:lnTo>
                    <a:pt x="7966" y="7926"/>
                  </a:lnTo>
                  <a:lnTo>
                    <a:pt x="4586" y="7926"/>
                  </a:lnTo>
                  <a:lnTo>
                    <a:pt x="4586" y="5634"/>
                  </a:lnTo>
                  <a:close/>
                  <a:moveTo>
                    <a:pt x="14726" y="5634"/>
                  </a:moveTo>
                  <a:lnTo>
                    <a:pt x="14726" y="7926"/>
                  </a:lnTo>
                  <a:lnTo>
                    <a:pt x="11346" y="7926"/>
                  </a:lnTo>
                  <a:lnTo>
                    <a:pt x="11346" y="5634"/>
                  </a:lnTo>
                  <a:close/>
                  <a:moveTo>
                    <a:pt x="3459" y="0"/>
                  </a:moveTo>
                  <a:lnTo>
                    <a:pt x="3459" y="3414"/>
                  </a:lnTo>
                  <a:lnTo>
                    <a:pt x="400" y="4540"/>
                  </a:lnTo>
                  <a:cubicBezTo>
                    <a:pt x="148" y="4639"/>
                    <a:pt x="1" y="4907"/>
                    <a:pt x="52" y="5171"/>
                  </a:cubicBezTo>
                  <a:cubicBezTo>
                    <a:pt x="96" y="5440"/>
                    <a:pt x="328" y="5634"/>
                    <a:pt x="598" y="5634"/>
                  </a:cubicBezTo>
                  <a:cubicBezTo>
                    <a:pt x="600" y="5634"/>
                    <a:pt x="602" y="5634"/>
                    <a:pt x="604" y="5634"/>
                  </a:cubicBezTo>
                  <a:lnTo>
                    <a:pt x="1166" y="5634"/>
                  </a:lnTo>
                  <a:lnTo>
                    <a:pt x="1166" y="7926"/>
                  </a:lnTo>
                  <a:lnTo>
                    <a:pt x="604" y="7926"/>
                  </a:lnTo>
                  <a:cubicBezTo>
                    <a:pt x="292" y="7926"/>
                    <a:pt x="40" y="8179"/>
                    <a:pt x="40" y="8488"/>
                  </a:cubicBezTo>
                  <a:cubicBezTo>
                    <a:pt x="40" y="8801"/>
                    <a:pt x="292" y="9053"/>
                    <a:pt x="604" y="9053"/>
                  </a:cubicBezTo>
                  <a:lnTo>
                    <a:pt x="18710" y="9053"/>
                  </a:lnTo>
                  <a:cubicBezTo>
                    <a:pt x="19023" y="9050"/>
                    <a:pt x="19272" y="8798"/>
                    <a:pt x="19272" y="8488"/>
                  </a:cubicBezTo>
                  <a:cubicBezTo>
                    <a:pt x="19272" y="8178"/>
                    <a:pt x="19020" y="7926"/>
                    <a:pt x="18713" y="7926"/>
                  </a:cubicBezTo>
                  <a:cubicBezTo>
                    <a:pt x="18711" y="7926"/>
                    <a:pt x="18709" y="7926"/>
                    <a:pt x="18707" y="7926"/>
                  </a:cubicBezTo>
                  <a:lnTo>
                    <a:pt x="18142" y="7926"/>
                  </a:lnTo>
                  <a:lnTo>
                    <a:pt x="18142" y="5634"/>
                  </a:lnTo>
                  <a:lnTo>
                    <a:pt x="18710" y="5634"/>
                  </a:lnTo>
                  <a:cubicBezTo>
                    <a:pt x="18712" y="5634"/>
                    <a:pt x="18714" y="5634"/>
                    <a:pt x="18716" y="5634"/>
                  </a:cubicBezTo>
                  <a:cubicBezTo>
                    <a:pt x="18987" y="5634"/>
                    <a:pt x="19215" y="5440"/>
                    <a:pt x="19263" y="5171"/>
                  </a:cubicBezTo>
                  <a:cubicBezTo>
                    <a:pt x="19314" y="4904"/>
                    <a:pt x="19167" y="4639"/>
                    <a:pt x="18915" y="4540"/>
                  </a:cubicBezTo>
                  <a:lnTo>
                    <a:pt x="15853" y="3414"/>
                  </a:lnTo>
                  <a:lnTo>
                    <a:pt x="15853" y="0"/>
                  </a:lnTo>
                  <a:lnTo>
                    <a:pt x="13599" y="0"/>
                  </a:lnTo>
                  <a:lnTo>
                    <a:pt x="13599" y="2569"/>
                  </a:lnTo>
                  <a:lnTo>
                    <a:pt x="12473" y="2143"/>
                  </a:lnTo>
                  <a:lnTo>
                    <a:pt x="12473" y="0"/>
                  </a:lnTo>
                  <a:lnTo>
                    <a:pt x="11346" y="0"/>
                  </a:lnTo>
                  <a:lnTo>
                    <a:pt x="11346" y="1725"/>
                  </a:lnTo>
                  <a:lnTo>
                    <a:pt x="10219" y="1295"/>
                  </a:lnTo>
                  <a:lnTo>
                    <a:pt x="10219" y="0"/>
                  </a:lnTo>
                  <a:lnTo>
                    <a:pt x="9092" y="0"/>
                  </a:lnTo>
                  <a:lnTo>
                    <a:pt x="9092" y="1298"/>
                  </a:lnTo>
                  <a:lnTo>
                    <a:pt x="7966" y="1725"/>
                  </a:lnTo>
                  <a:lnTo>
                    <a:pt x="7966" y="0"/>
                  </a:lnTo>
                  <a:lnTo>
                    <a:pt x="6839" y="0"/>
                  </a:lnTo>
                  <a:lnTo>
                    <a:pt x="6839" y="2143"/>
                  </a:lnTo>
                  <a:lnTo>
                    <a:pt x="5712" y="2569"/>
                  </a:lnTo>
                  <a:lnTo>
                    <a:pt x="5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2"/>
            <p:cNvSpPr/>
            <p:nvPr/>
          </p:nvSpPr>
          <p:spPr>
            <a:xfrm>
              <a:off x="4836350" y="1885400"/>
              <a:ext cx="307100" cy="140875"/>
            </a:xfrm>
            <a:custGeom>
              <a:avLst/>
              <a:gdLst/>
              <a:ahLst/>
              <a:cxnLst/>
              <a:rect l="l" t="t" r="r" b="b"/>
              <a:pathLst>
                <a:path w="12284" h="5635" extrusionOk="0">
                  <a:moveTo>
                    <a:pt x="6142" y="1"/>
                  </a:moveTo>
                  <a:cubicBezTo>
                    <a:pt x="3045" y="1"/>
                    <a:pt x="301" y="2293"/>
                    <a:pt x="1" y="5635"/>
                  </a:cubicBezTo>
                  <a:lnTo>
                    <a:pt x="12284" y="5635"/>
                  </a:lnTo>
                  <a:cubicBezTo>
                    <a:pt x="11980" y="2296"/>
                    <a:pt x="9240" y="1"/>
                    <a:pt x="6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2"/>
            <p:cNvSpPr/>
            <p:nvPr/>
          </p:nvSpPr>
          <p:spPr>
            <a:xfrm>
              <a:off x="4957075" y="1800000"/>
              <a:ext cx="65600" cy="60350"/>
            </a:xfrm>
            <a:custGeom>
              <a:avLst/>
              <a:gdLst/>
              <a:ahLst/>
              <a:cxnLst/>
              <a:rect l="l" t="t" r="r" b="b"/>
              <a:pathLst>
                <a:path w="2624" h="2414" extrusionOk="0">
                  <a:moveTo>
                    <a:pt x="1313" y="1"/>
                  </a:moveTo>
                  <a:cubicBezTo>
                    <a:pt x="1093" y="1"/>
                    <a:pt x="873" y="109"/>
                    <a:pt x="788" y="325"/>
                  </a:cubicBezTo>
                  <a:lnTo>
                    <a:pt x="0" y="2413"/>
                  </a:lnTo>
                  <a:cubicBezTo>
                    <a:pt x="433" y="2332"/>
                    <a:pt x="872" y="2292"/>
                    <a:pt x="1311" y="2292"/>
                  </a:cubicBezTo>
                  <a:cubicBezTo>
                    <a:pt x="1750" y="2292"/>
                    <a:pt x="2189" y="2332"/>
                    <a:pt x="2623" y="2413"/>
                  </a:cubicBezTo>
                  <a:lnTo>
                    <a:pt x="1839" y="325"/>
                  </a:lnTo>
                  <a:cubicBezTo>
                    <a:pt x="1754" y="109"/>
                    <a:pt x="1533" y="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72"/>
          <p:cNvGrpSpPr/>
          <p:nvPr/>
        </p:nvGrpSpPr>
        <p:grpSpPr>
          <a:xfrm>
            <a:off x="5341338" y="2083714"/>
            <a:ext cx="392614" cy="443388"/>
            <a:chOff x="4086625" y="1772750"/>
            <a:chExt cx="425875" cy="480950"/>
          </a:xfrm>
        </p:grpSpPr>
        <p:sp>
          <p:nvSpPr>
            <p:cNvPr id="1450" name="Google Shape;1450;p72"/>
            <p:cNvSpPr/>
            <p:nvPr/>
          </p:nvSpPr>
          <p:spPr>
            <a:xfrm>
              <a:off x="4086625" y="1772750"/>
              <a:ext cx="425875" cy="480950"/>
            </a:xfrm>
            <a:custGeom>
              <a:avLst/>
              <a:gdLst/>
              <a:ahLst/>
              <a:cxnLst/>
              <a:rect l="l" t="t" r="r" b="b"/>
              <a:pathLst>
                <a:path w="17035" h="19238" extrusionOk="0">
                  <a:moveTo>
                    <a:pt x="14444" y="5673"/>
                  </a:moveTo>
                  <a:lnTo>
                    <a:pt x="13065" y="9116"/>
                  </a:lnTo>
                  <a:cubicBezTo>
                    <a:pt x="12813" y="9759"/>
                    <a:pt x="12188" y="10180"/>
                    <a:pt x="11497" y="10180"/>
                  </a:cubicBezTo>
                  <a:lnTo>
                    <a:pt x="5535" y="10180"/>
                  </a:lnTo>
                  <a:cubicBezTo>
                    <a:pt x="4841" y="10180"/>
                    <a:pt x="4219" y="9759"/>
                    <a:pt x="3964" y="9116"/>
                  </a:cubicBezTo>
                  <a:lnTo>
                    <a:pt x="2588" y="5673"/>
                  </a:lnTo>
                  <a:close/>
                  <a:moveTo>
                    <a:pt x="5127" y="12469"/>
                  </a:moveTo>
                  <a:cubicBezTo>
                    <a:pt x="5416" y="12469"/>
                    <a:pt x="5659" y="12684"/>
                    <a:pt x="5695" y="12971"/>
                  </a:cubicBezTo>
                  <a:cubicBezTo>
                    <a:pt x="5734" y="13304"/>
                    <a:pt x="5472" y="13596"/>
                    <a:pt x="5136" y="13596"/>
                  </a:cubicBezTo>
                  <a:lnTo>
                    <a:pt x="4024" y="13596"/>
                  </a:lnTo>
                  <a:cubicBezTo>
                    <a:pt x="4022" y="13596"/>
                    <a:pt x="4020" y="13596"/>
                    <a:pt x="4018" y="13596"/>
                  </a:cubicBezTo>
                  <a:cubicBezTo>
                    <a:pt x="3729" y="13596"/>
                    <a:pt x="3486" y="13384"/>
                    <a:pt x="3450" y="13097"/>
                  </a:cubicBezTo>
                  <a:cubicBezTo>
                    <a:pt x="3411" y="12764"/>
                    <a:pt x="3673" y="12469"/>
                    <a:pt x="4009" y="12469"/>
                  </a:cubicBezTo>
                  <a:lnTo>
                    <a:pt x="5121" y="12469"/>
                  </a:lnTo>
                  <a:cubicBezTo>
                    <a:pt x="5123" y="12469"/>
                    <a:pt x="5125" y="12469"/>
                    <a:pt x="5127" y="12469"/>
                  </a:cubicBezTo>
                  <a:close/>
                  <a:moveTo>
                    <a:pt x="13014" y="12469"/>
                  </a:moveTo>
                  <a:cubicBezTo>
                    <a:pt x="13303" y="12469"/>
                    <a:pt x="13546" y="12684"/>
                    <a:pt x="13582" y="12971"/>
                  </a:cubicBezTo>
                  <a:cubicBezTo>
                    <a:pt x="13621" y="13304"/>
                    <a:pt x="13359" y="13596"/>
                    <a:pt x="13023" y="13596"/>
                  </a:cubicBezTo>
                  <a:lnTo>
                    <a:pt x="11911" y="13596"/>
                  </a:lnTo>
                  <a:cubicBezTo>
                    <a:pt x="11909" y="13596"/>
                    <a:pt x="11907" y="13596"/>
                    <a:pt x="11905" y="13596"/>
                  </a:cubicBezTo>
                  <a:cubicBezTo>
                    <a:pt x="11616" y="13596"/>
                    <a:pt x="11373" y="13384"/>
                    <a:pt x="11337" y="13097"/>
                  </a:cubicBezTo>
                  <a:cubicBezTo>
                    <a:pt x="11298" y="12764"/>
                    <a:pt x="11560" y="12469"/>
                    <a:pt x="11896" y="12469"/>
                  </a:cubicBezTo>
                  <a:lnTo>
                    <a:pt x="13008" y="12469"/>
                  </a:lnTo>
                  <a:cubicBezTo>
                    <a:pt x="13010" y="12469"/>
                    <a:pt x="13012" y="12469"/>
                    <a:pt x="13014" y="12469"/>
                  </a:cubicBezTo>
                  <a:close/>
                  <a:moveTo>
                    <a:pt x="8534" y="12469"/>
                  </a:moveTo>
                  <a:cubicBezTo>
                    <a:pt x="9458" y="12469"/>
                    <a:pt x="10220" y="13222"/>
                    <a:pt x="10220" y="14161"/>
                  </a:cubicBezTo>
                  <a:lnTo>
                    <a:pt x="10220" y="15849"/>
                  </a:lnTo>
                  <a:lnTo>
                    <a:pt x="12284" y="15849"/>
                  </a:lnTo>
                  <a:lnTo>
                    <a:pt x="13591" y="16976"/>
                  </a:lnTo>
                  <a:lnTo>
                    <a:pt x="3468" y="16976"/>
                  </a:lnTo>
                  <a:lnTo>
                    <a:pt x="4775" y="15849"/>
                  </a:lnTo>
                  <a:lnTo>
                    <a:pt x="6839" y="15849"/>
                  </a:lnTo>
                  <a:lnTo>
                    <a:pt x="6839" y="14188"/>
                  </a:lnTo>
                  <a:cubicBezTo>
                    <a:pt x="6839" y="13307"/>
                    <a:pt x="7558" y="12520"/>
                    <a:pt x="8438" y="12472"/>
                  </a:cubicBezTo>
                  <a:cubicBezTo>
                    <a:pt x="8470" y="12470"/>
                    <a:pt x="8502" y="12469"/>
                    <a:pt x="8534" y="12469"/>
                  </a:cubicBezTo>
                  <a:close/>
                  <a:moveTo>
                    <a:pt x="6964" y="0"/>
                  </a:moveTo>
                  <a:cubicBezTo>
                    <a:pt x="6327" y="0"/>
                    <a:pt x="5745" y="363"/>
                    <a:pt x="5460" y="934"/>
                  </a:cubicBezTo>
                  <a:lnTo>
                    <a:pt x="4799" y="2293"/>
                  </a:lnTo>
                  <a:lnTo>
                    <a:pt x="4021" y="2293"/>
                  </a:lnTo>
                  <a:cubicBezTo>
                    <a:pt x="2441" y="2293"/>
                    <a:pt x="1206" y="3597"/>
                    <a:pt x="1206" y="5108"/>
                  </a:cubicBezTo>
                  <a:lnTo>
                    <a:pt x="1206" y="13034"/>
                  </a:lnTo>
                  <a:cubicBezTo>
                    <a:pt x="1206" y="14302"/>
                    <a:pt x="2053" y="15363"/>
                    <a:pt x="3207" y="15714"/>
                  </a:cubicBezTo>
                  <a:lnTo>
                    <a:pt x="274" y="18241"/>
                  </a:lnTo>
                  <a:cubicBezTo>
                    <a:pt x="31" y="18442"/>
                    <a:pt x="1" y="18803"/>
                    <a:pt x="205" y="19040"/>
                  </a:cubicBezTo>
                  <a:cubicBezTo>
                    <a:pt x="318" y="19171"/>
                    <a:pt x="477" y="19238"/>
                    <a:pt x="636" y="19238"/>
                  </a:cubicBezTo>
                  <a:cubicBezTo>
                    <a:pt x="769" y="19238"/>
                    <a:pt x="903" y="19190"/>
                    <a:pt x="1011" y="19094"/>
                  </a:cubicBezTo>
                  <a:lnTo>
                    <a:pt x="2158" y="18103"/>
                  </a:lnTo>
                  <a:lnTo>
                    <a:pt x="14898" y="18103"/>
                  </a:lnTo>
                  <a:lnTo>
                    <a:pt x="16049" y="19094"/>
                  </a:lnTo>
                  <a:cubicBezTo>
                    <a:pt x="16154" y="19181"/>
                    <a:pt x="16281" y="19223"/>
                    <a:pt x="16408" y="19223"/>
                  </a:cubicBezTo>
                  <a:cubicBezTo>
                    <a:pt x="16566" y="19223"/>
                    <a:pt x="16724" y="19157"/>
                    <a:pt x="16836" y="19028"/>
                  </a:cubicBezTo>
                  <a:cubicBezTo>
                    <a:pt x="17034" y="18794"/>
                    <a:pt x="17013" y="18445"/>
                    <a:pt x="16785" y="18241"/>
                  </a:cubicBezTo>
                  <a:lnTo>
                    <a:pt x="13852" y="15714"/>
                  </a:lnTo>
                  <a:cubicBezTo>
                    <a:pt x="15006" y="15363"/>
                    <a:pt x="15853" y="14302"/>
                    <a:pt x="15853" y="13034"/>
                  </a:cubicBezTo>
                  <a:lnTo>
                    <a:pt x="15853" y="5108"/>
                  </a:lnTo>
                  <a:cubicBezTo>
                    <a:pt x="15853" y="3597"/>
                    <a:pt x="14618" y="2293"/>
                    <a:pt x="13035" y="2293"/>
                  </a:cubicBezTo>
                  <a:lnTo>
                    <a:pt x="12257" y="2293"/>
                  </a:lnTo>
                  <a:lnTo>
                    <a:pt x="11599" y="934"/>
                  </a:lnTo>
                  <a:cubicBezTo>
                    <a:pt x="11314" y="363"/>
                    <a:pt x="10732" y="0"/>
                    <a:pt x="10095" y="0"/>
                  </a:cubicBezTo>
                  <a:cubicBezTo>
                    <a:pt x="10093" y="0"/>
                    <a:pt x="10090" y="0"/>
                    <a:pt x="10087" y="0"/>
                  </a:cubicBezTo>
                  <a:lnTo>
                    <a:pt x="6972" y="0"/>
                  </a:lnTo>
                  <a:cubicBezTo>
                    <a:pt x="6969" y="0"/>
                    <a:pt x="6966" y="0"/>
                    <a:pt x="6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2"/>
            <p:cNvSpPr/>
            <p:nvPr/>
          </p:nvSpPr>
          <p:spPr>
            <a:xfrm>
              <a:off x="4285700" y="2112625"/>
              <a:ext cx="28250" cy="56375"/>
            </a:xfrm>
            <a:custGeom>
              <a:avLst/>
              <a:gdLst/>
              <a:ahLst/>
              <a:cxnLst/>
              <a:rect l="l" t="t" r="r" b="b"/>
              <a:pathLst>
                <a:path w="1130" h="2255" extrusionOk="0">
                  <a:moveTo>
                    <a:pt x="564" y="1"/>
                  </a:moveTo>
                  <a:cubicBezTo>
                    <a:pt x="543" y="1"/>
                    <a:pt x="523" y="2"/>
                    <a:pt x="502" y="4"/>
                  </a:cubicBezTo>
                  <a:cubicBezTo>
                    <a:pt x="214" y="43"/>
                    <a:pt x="0" y="289"/>
                    <a:pt x="3" y="581"/>
                  </a:cubicBezTo>
                  <a:lnTo>
                    <a:pt x="3" y="2254"/>
                  </a:lnTo>
                  <a:lnTo>
                    <a:pt x="1130" y="2254"/>
                  </a:lnTo>
                  <a:lnTo>
                    <a:pt x="1130" y="566"/>
                  </a:lnTo>
                  <a:cubicBezTo>
                    <a:pt x="1130" y="250"/>
                    <a:pt x="87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2"/>
          <p:cNvSpPr/>
          <p:nvPr/>
        </p:nvSpPr>
        <p:spPr>
          <a:xfrm>
            <a:off x="4797379" y="2083702"/>
            <a:ext cx="285743" cy="443226"/>
          </a:xfrm>
          <a:custGeom>
            <a:avLst/>
            <a:gdLst/>
            <a:ahLst/>
            <a:cxnLst/>
            <a:rect l="l" t="t" r="r" b="b"/>
            <a:pathLst>
              <a:path w="12398" h="19231" extrusionOk="0">
                <a:moveTo>
                  <a:pt x="6199" y="1127"/>
                </a:moveTo>
                <a:cubicBezTo>
                  <a:pt x="7726" y="1127"/>
                  <a:pt x="9015" y="1900"/>
                  <a:pt x="9015" y="2816"/>
                </a:cubicBezTo>
                <a:cubicBezTo>
                  <a:pt x="9015" y="3354"/>
                  <a:pt x="8564" y="3838"/>
                  <a:pt x="7888" y="4150"/>
                </a:cubicBezTo>
                <a:lnTo>
                  <a:pt x="7888" y="3943"/>
                </a:lnTo>
                <a:cubicBezTo>
                  <a:pt x="7888" y="3008"/>
                  <a:pt x="7134" y="2254"/>
                  <a:pt x="6199" y="2254"/>
                </a:cubicBezTo>
                <a:cubicBezTo>
                  <a:pt x="5887" y="2254"/>
                  <a:pt x="5635" y="2507"/>
                  <a:pt x="5635" y="2816"/>
                </a:cubicBezTo>
                <a:cubicBezTo>
                  <a:pt x="5635" y="3129"/>
                  <a:pt x="5887" y="3381"/>
                  <a:pt x="6199" y="3381"/>
                </a:cubicBezTo>
                <a:cubicBezTo>
                  <a:pt x="6509" y="3381"/>
                  <a:pt x="6761" y="3633"/>
                  <a:pt x="6761" y="3943"/>
                </a:cubicBezTo>
                <a:lnTo>
                  <a:pt x="6761" y="4469"/>
                </a:lnTo>
                <a:cubicBezTo>
                  <a:pt x="6575" y="4493"/>
                  <a:pt x="6389" y="4505"/>
                  <a:pt x="6199" y="4508"/>
                </a:cubicBezTo>
                <a:cubicBezTo>
                  <a:pt x="4673" y="4508"/>
                  <a:pt x="3381" y="3732"/>
                  <a:pt x="3381" y="2816"/>
                </a:cubicBezTo>
                <a:cubicBezTo>
                  <a:pt x="3381" y="1900"/>
                  <a:pt x="4673" y="1127"/>
                  <a:pt x="6199" y="1127"/>
                </a:cubicBezTo>
                <a:close/>
                <a:moveTo>
                  <a:pt x="6199" y="1"/>
                </a:moveTo>
                <a:cubicBezTo>
                  <a:pt x="3988" y="1"/>
                  <a:pt x="2254" y="1239"/>
                  <a:pt x="2254" y="2816"/>
                </a:cubicBezTo>
                <a:lnTo>
                  <a:pt x="2254" y="6235"/>
                </a:lnTo>
                <a:cubicBezTo>
                  <a:pt x="2254" y="8095"/>
                  <a:pt x="3582" y="9814"/>
                  <a:pt x="5635" y="10123"/>
                </a:cubicBezTo>
                <a:lnTo>
                  <a:pt x="5635" y="12824"/>
                </a:lnTo>
                <a:cubicBezTo>
                  <a:pt x="4478" y="11166"/>
                  <a:pt x="2585" y="10180"/>
                  <a:pt x="566" y="10177"/>
                </a:cubicBezTo>
                <a:cubicBezTo>
                  <a:pt x="253" y="10177"/>
                  <a:pt x="1" y="10430"/>
                  <a:pt x="1" y="10742"/>
                </a:cubicBezTo>
                <a:cubicBezTo>
                  <a:pt x="1" y="13969"/>
                  <a:pt x="2480" y="16625"/>
                  <a:pt x="5635" y="16911"/>
                </a:cubicBezTo>
                <a:lnTo>
                  <a:pt x="5635" y="18665"/>
                </a:lnTo>
                <a:cubicBezTo>
                  <a:pt x="5635" y="18978"/>
                  <a:pt x="5887" y="19230"/>
                  <a:pt x="6199" y="19230"/>
                </a:cubicBezTo>
                <a:cubicBezTo>
                  <a:pt x="6509" y="19230"/>
                  <a:pt x="6761" y="18978"/>
                  <a:pt x="6761" y="18665"/>
                </a:cubicBezTo>
                <a:lnTo>
                  <a:pt x="6761" y="18037"/>
                </a:lnTo>
                <a:cubicBezTo>
                  <a:pt x="9916" y="17752"/>
                  <a:pt x="12395" y="15096"/>
                  <a:pt x="12395" y="11869"/>
                </a:cubicBezTo>
                <a:cubicBezTo>
                  <a:pt x="12398" y="11556"/>
                  <a:pt x="12145" y="11304"/>
                  <a:pt x="11833" y="11304"/>
                </a:cubicBezTo>
                <a:cubicBezTo>
                  <a:pt x="9811" y="11307"/>
                  <a:pt x="7921" y="12293"/>
                  <a:pt x="6761" y="13951"/>
                </a:cubicBezTo>
                <a:lnTo>
                  <a:pt x="6761" y="10123"/>
                </a:lnTo>
                <a:cubicBezTo>
                  <a:pt x="8669" y="9847"/>
                  <a:pt x="10141" y="8215"/>
                  <a:pt x="10141" y="6235"/>
                </a:cubicBezTo>
                <a:lnTo>
                  <a:pt x="10141" y="2816"/>
                </a:lnTo>
                <a:cubicBezTo>
                  <a:pt x="10141" y="1239"/>
                  <a:pt x="8411" y="1"/>
                  <a:pt x="6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72"/>
          <p:cNvGrpSpPr/>
          <p:nvPr/>
        </p:nvGrpSpPr>
        <p:grpSpPr>
          <a:xfrm>
            <a:off x="4073378" y="2083806"/>
            <a:ext cx="466182" cy="443203"/>
            <a:chOff x="2846300" y="1772750"/>
            <a:chExt cx="505675" cy="480750"/>
          </a:xfrm>
        </p:grpSpPr>
        <p:sp>
          <p:nvSpPr>
            <p:cNvPr id="1454" name="Google Shape;1454;p72"/>
            <p:cNvSpPr/>
            <p:nvPr/>
          </p:nvSpPr>
          <p:spPr>
            <a:xfrm>
              <a:off x="2846300" y="1942725"/>
              <a:ext cx="505675" cy="226000"/>
            </a:xfrm>
            <a:custGeom>
              <a:avLst/>
              <a:gdLst/>
              <a:ahLst/>
              <a:cxnLst/>
              <a:rect l="l" t="t" r="r" b="b"/>
              <a:pathLst>
                <a:path w="20227" h="9040" extrusionOk="0">
                  <a:moveTo>
                    <a:pt x="7894" y="3382"/>
                  </a:moveTo>
                  <a:cubicBezTo>
                    <a:pt x="8038" y="3382"/>
                    <a:pt x="8183" y="3438"/>
                    <a:pt x="8295" y="3549"/>
                  </a:cubicBezTo>
                  <a:cubicBezTo>
                    <a:pt x="8511" y="3765"/>
                    <a:pt x="8514" y="4117"/>
                    <a:pt x="8301" y="4339"/>
                  </a:cubicBezTo>
                  <a:lnTo>
                    <a:pt x="7174" y="5466"/>
                  </a:lnTo>
                  <a:cubicBezTo>
                    <a:pt x="7064" y="5571"/>
                    <a:pt x="6923" y="5624"/>
                    <a:pt x="6783" y="5624"/>
                  </a:cubicBezTo>
                  <a:cubicBezTo>
                    <a:pt x="6638" y="5624"/>
                    <a:pt x="6493" y="5568"/>
                    <a:pt x="6384" y="5457"/>
                  </a:cubicBezTo>
                  <a:cubicBezTo>
                    <a:pt x="6167" y="5240"/>
                    <a:pt x="6164" y="4889"/>
                    <a:pt x="6378" y="4667"/>
                  </a:cubicBezTo>
                  <a:lnTo>
                    <a:pt x="7504" y="3540"/>
                  </a:lnTo>
                  <a:cubicBezTo>
                    <a:pt x="7613" y="3435"/>
                    <a:pt x="7753" y="3382"/>
                    <a:pt x="7894" y="3382"/>
                  </a:cubicBezTo>
                  <a:close/>
                  <a:moveTo>
                    <a:pt x="10146" y="3377"/>
                  </a:moveTo>
                  <a:cubicBezTo>
                    <a:pt x="10453" y="3377"/>
                    <a:pt x="10707" y="3625"/>
                    <a:pt x="10707" y="3940"/>
                  </a:cubicBezTo>
                  <a:lnTo>
                    <a:pt x="10707" y="5066"/>
                  </a:lnTo>
                  <a:cubicBezTo>
                    <a:pt x="10707" y="5380"/>
                    <a:pt x="10453" y="5629"/>
                    <a:pt x="10146" y="5629"/>
                  </a:cubicBezTo>
                  <a:cubicBezTo>
                    <a:pt x="10124" y="5629"/>
                    <a:pt x="10102" y="5628"/>
                    <a:pt x="10079" y="5625"/>
                  </a:cubicBezTo>
                  <a:cubicBezTo>
                    <a:pt x="9791" y="5589"/>
                    <a:pt x="9578" y="5343"/>
                    <a:pt x="9581" y="5051"/>
                  </a:cubicBezTo>
                  <a:lnTo>
                    <a:pt x="9581" y="3955"/>
                  </a:lnTo>
                  <a:cubicBezTo>
                    <a:pt x="9578" y="3663"/>
                    <a:pt x="9791" y="3417"/>
                    <a:pt x="10079" y="3381"/>
                  </a:cubicBezTo>
                  <a:cubicBezTo>
                    <a:pt x="10102" y="3378"/>
                    <a:pt x="10124" y="3377"/>
                    <a:pt x="10146" y="3377"/>
                  </a:cubicBezTo>
                  <a:close/>
                  <a:moveTo>
                    <a:pt x="12416" y="3382"/>
                  </a:moveTo>
                  <a:cubicBezTo>
                    <a:pt x="12557" y="3382"/>
                    <a:pt x="12698" y="3435"/>
                    <a:pt x="12808" y="3540"/>
                  </a:cubicBezTo>
                  <a:lnTo>
                    <a:pt x="13934" y="4667"/>
                  </a:lnTo>
                  <a:cubicBezTo>
                    <a:pt x="14154" y="4889"/>
                    <a:pt x="14154" y="5244"/>
                    <a:pt x="13934" y="5466"/>
                  </a:cubicBezTo>
                  <a:cubicBezTo>
                    <a:pt x="13825" y="5576"/>
                    <a:pt x="13680" y="5630"/>
                    <a:pt x="13536" y="5630"/>
                  </a:cubicBezTo>
                  <a:cubicBezTo>
                    <a:pt x="13392" y="5630"/>
                    <a:pt x="13248" y="5576"/>
                    <a:pt x="13138" y="5466"/>
                  </a:cubicBezTo>
                  <a:lnTo>
                    <a:pt x="12011" y="4339"/>
                  </a:lnTo>
                  <a:cubicBezTo>
                    <a:pt x="11798" y="4117"/>
                    <a:pt x="11801" y="3765"/>
                    <a:pt x="12017" y="3549"/>
                  </a:cubicBezTo>
                  <a:cubicBezTo>
                    <a:pt x="12127" y="3438"/>
                    <a:pt x="12271" y="3382"/>
                    <a:pt x="12416" y="3382"/>
                  </a:cubicBezTo>
                  <a:close/>
                  <a:moveTo>
                    <a:pt x="10154" y="0"/>
                  </a:moveTo>
                  <a:cubicBezTo>
                    <a:pt x="7198" y="0"/>
                    <a:pt x="4530" y="1776"/>
                    <a:pt x="3394" y="4507"/>
                  </a:cubicBezTo>
                  <a:lnTo>
                    <a:pt x="2315" y="4507"/>
                  </a:lnTo>
                  <a:cubicBezTo>
                    <a:pt x="1606" y="4507"/>
                    <a:pt x="858" y="5060"/>
                    <a:pt x="663" y="5739"/>
                  </a:cubicBezTo>
                  <a:cubicBezTo>
                    <a:pt x="0" y="8025"/>
                    <a:pt x="1531" y="9039"/>
                    <a:pt x="3199" y="9039"/>
                  </a:cubicBezTo>
                  <a:cubicBezTo>
                    <a:pt x="3983" y="9039"/>
                    <a:pt x="4797" y="8816"/>
                    <a:pt x="5428" y="8395"/>
                  </a:cubicBezTo>
                  <a:cubicBezTo>
                    <a:pt x="5844" y="8116"/>
                    <a:pt x="6324" y="7976"/>
                    <a:pt x="6805" y="7976"/>
                  </a:cubicBezTo>
                  <a:cubicBezTo>
                    <a:pt x="7285" y="7976"/>
                    <a:pt x="7766" y="8116"/>
                    <a:pt x="8183" y="8395"/>
                  </a:cubicBezTo>
                  <a:cubicBezTo>
                    <a:pt x="8789" y="8801"/>
                    <a:pt x="9487" y="9004"/>
                    <a:pt x="10185" y="9004"/>
                  </a:cubicBezTo>
                  <a:cubicBezTo>
                    <a:pt x="10883" y="9004"/>
                    <a:pt x="11582" y="8801"/>
                    <a:pt x="12189" y="8395"/>
                  </a:cubicBezTo>
                  <a:cubicBezTo>
                    <a:pt x="12605" y="8116"/>
                    <a:pt x="13085" y="7976"/>
                    <a:pt x="13565" y="7976"/>
                  </a:cubicBezTo>
                  <a:cubicBezTo>
                    <a:pt x="14045" y="7976"/>
                    <a:pt x="14526" y="8116"/>
                    <a:pt x="14944" y="8395"/>
                  </a:cubicBezTo>
                  <a:cubicBezTo>
                    <a:pt x="15567" y="8812"/>
                    <a:pt x="16357" y="9032"/>
                    <a:pt x="17115" y="9032"/>
                  </a:cubicBezTo>
                  <a:cubicBezTo>
                    <a:pt x="18745" y="9032"/>
                    <a:pt x="20226" y="8013"/>
                    <a:pt x="19580" y="5736"/>
                  </a:cubicBezTo>
                  <a:cubicBezTo>
                    <a:pt x="19385" y="5057"/>
                    <a:pt x="18642" y="4507"/>
                    <a:pt x="17936" y="4507"/>
                  </a:cubicBezTo>
                  <a:lnTo>
                    <a:pt x="16918" y="4507"/>
                  </a:lnTo>
                  <a:cubicBezTo>
                    <a:pt x="15779" y="1776"/>
                    <a:pt x="13111" y="0"/>
                    <a:pt x="1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2"/>
            <p:cNvSpPr/>
            <p:nvPr/>
          </p:nvSpPr>
          <p:spPr>
            <a:xfrm>
              <a:off x="2993250" y="1772750"/>
              <a:ext cx="72525" cy="142750"/>
            </a:xfrm>
            <a:custGeom>
              <a:avLst/>
              <a:gdLst/>
              <a:ahLst/>
              <a:cxnLst/>
              <a:rect l="l" t="t" r="r" b="b"/>
              <a:pathLst>
                <a:path w="2901" h="5710" extrusionOk="0">
                  <a:moveTo>
                    <a:pt x="1450" y="0"/>
                  </a:moveTo>
                  <a:cubicBezTo>
                    <a:pt x="1268" y="0"/>
                    <a:pt x="1090" y="88"/>
                    <a:pt x="980" y="252"/>
                  </a:cubicBezTo>
                  <a:cubicBezTo>
                    <a:pt x="809" y="511"/>
                    <a:pt x="878" y="862"/>
                    <a:pt x="1140" y="1034"/>
                  </a:cubicBezTo>
                  <a:cubicBezTo>
                    <a:pt x="1608" y="1346"/>
                    <a:pt x="1608" y="2112"/>
                    <a:pt x="1140" y="2425"/>
                  </a:cubicBezTo>
                  <a:cubicBezTo>
                    <a:pt x="1" y="3182"/>
                    <a:pt x="1" y="4855"/>
                    <a:pt x="1140" y="5616"/>
                  </a:cubicBezTo>
                  <a:cubicBezTo>
                    <a:pt x="1236" y="5679"/>
                    <a:pt x="1344" y="5710"/>
                    <a:pt x="1451" y="5710"/>
                  </a:cubicBezTo>
                  <a:cubicBezTo>
                    <a:pt x="1633" y="5710"/>
                    <a:pt x="1811" y="5622"/>
                    <a:pt x="1921" y="5459"/>
                  </a:cubicBezTo>
                  <a:cubicBezTo>
                    <a:pt x="2092" y="5198"/>
                    <a:pt x="2023" y="4849"/>
                    <a:pt x="1765" y="4678"/>
                  </a:cubicBezTo>
                  <a:cubicBezTo>
                    <a:pt x="1293" y="4366"/>
                    <a:pt x="1293" y="3675"/>
                    <a:pt x="1765" y="3362"/>
                  </a:cubicBezTo>
                  <a:cubicBezTo>
                    <a:pt x="2900" y="2605"/>
                    <a:pt x="2900" y="853"/>
                    <a:pt x="1765" y="96"/>
                  </a:cubicBezTo>
                  <a:cubicBezTo>
                    <a:pt x="1667" y="31"/>
                    <a:pt x="1558" y="0"/>
                    <a:pt x="1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2"/>
            <p:cNvSpPr/>
            <p:nvPr/>
          </p:nvSpPr>
          <p:spPr>
            <a:xfrm>
              <a:off x="3063650" y="1772750"/>
              <a:ext cx="72575" cy="142750"/>
            </a:xfrm>
            <a:custGeom>
              <a:avLst/>
              <a:gdLst/>
              <a:ahLst/>
              <a:cxnLst/>
              <a:rect l="l" t="t" r="r" b="b"/>
              <a:pathLst>
                <a:path w="2903" h="5710" extrusionOk="0">
                  <a:moveTo>
                    <a:pt x="1450" y="0"/>
                  </a:moveTo>
                  <a:cubicBezTo>
                    <a:pt x="1269" y="0"/>
                    <a:pt x="1090" y="88"/>
                    <a:pt x="983" y="252"/>
                  </a:cubicBezTo>
                  <a:cubicBezTo>
                    <a:pt x="808" y="511"/>
                    <a:pt x="881" y="862"/>
                    <a:pt x="1139" y="1034"/>
                  </a:cubicBezTo>
                  <a:cubicBezTo>
                    <a:pt x="1611" y="1346"/>
                    <a:pt x="1611" y="2112"/>
                    <a:pt x="1139" y="2425"/>
                  </a:cubicBezTo>
                  <a:cubicBezTo>
                    <a:pt x="0" y="3182"/>
                    <a:pt x="3" y="4855"/>
                    <a:pt x="1139" y="5616"/>
                  </a:cubicBezTo>
                  <a:cubicBezTo>
                    <a:pt x="1235" y="5679"/>
                    <a:pt x="1343" y="5710"/>
                    <a:pt x="1451" y="5710"/>
                  </a:cubicBezTo>
                  <a:cubicBezTo>
                    <a:pt x="1633" y="5710"/>
                    <a:pt x="1812" y="5622"/>
                    <a:pt x="1920" y="5459"/>
                  </a:cubicBezTo>
                  <a:cubicBezTo>
                    <a:pt x="2094" y="5198"/>
                    <a:pt x="2022" y="4849"/>
                    <a:pt x="1764" y="4678"/>
                  </a:cubicBezTo>
                  <a:cubicBezTo>
                    <a:pt x="1295" y="4366"/>
                    <a:pt x="1295" y="3675"/>
                    <a:pt x="1764" y="3362"/>
                  </a:cubicBezTo>
                  <a:cubicBezTo>
                    <a:pt x="2903" y="2605"/>
                    <a:pt x="2903" y="853"/>
                    <a:pt x="1764" y="96"/>
                  </a:cubicBezTo>
                  <a:cubicBezTo>
                    <a:pt x="1668" y="31"/>
                    <a:pt x="1558" y="0"/>
                    <a:pt x="1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2"/>
            <p:cNvSpPr/>
            <p:nvPr/>
          </p:nvSpPr>
          <p:spPr>
            <a:xfrm>
              <a:off x="3134100" y="1772750"/>
              <a:ext cx="72525" cy="142750"/>
            </a:xfrm>
            <a:custGeom>
              <a:avLst/>
              <a:gdLst/>
              <a:ahLst/>
              <a:cxnLst/>
              <a:rect l="l" t="t" r="r" b="b"/>
              <a:pathLst>
                <a:path w="2901" h="5710" extrusionOk="0">
                  <a:moveTo>
                    <a:pt x="1449" y="0"/>
                  </a:moveTo>
                  <a:cubicBezTo>
                    <a:pt x="1267" y="0"/>
                    <a:pt x="1089" y="88"/>
                    <a:pt x="980" y="252"/>
                  </a:cubicBezTo>
                  <a:cubicBezTo>
                    <a:pt x="809" y="511"/>
                    <a:pt x="878" y="862"/>
                    <a:pt x="1139" y="1034"/>
                  </a:cubicBezTo>
                  <a:cubicBezTo>
                    <a:pt x="1608" y="1346"/>
                    <a:pt x="1608" y="2112"/>
                    <a:pt x="1139" y="2425"/>
                  </a:cubicBezTo>
                  <a:cubicBezTo>
                    <a:pt x="1" y="3182"/>
                    <a:pt x="1" y="4855"/>
                    <a:pt x="1139" y="5616"/>
                  </a:cubicBezTo>
                  <a:cubicBezTo>
                    <a:pt x="1235" y="5679"/>
                    <a:pt x="1343" y="5710"/>
                    <a:pt x="1451" y="5710"/>
                  </a:cubicBezTo>
                  <a:cubicBezTo>
                    <a:pt x="1632" y="5710"/>
                    <a:pt x="1811" y="5622"/>
                    <a:pt x="1921" y="5459"/>
                  </a:cubicBezTo>
                  <a:cubicBezTo>
                    <a:pt x="2092" y="5198"/>
                    <a:pt x="2023" y="4849"/>
                    <a:pt x="1764" y="4678"/>
                  </a:cubicBezTo>
                  <a:cubicBezTo>
                    <a:pt x="1293" y="4366"/>
                    <a:pt x="1293" y="3675"/>
                    <a:pt x="1764" y="3362"/>
                  </a:cubicBezTo>
                  <a:cubicBezTo>
                    <a:pt x="2900" y="2605"/>
                    <a:pt x="2900" y="853"/>
                    <a:pt x="1764" y="96"/>
                  </a:cubicBezTo>
                  <a:cubicBezTo>
                    <a:pt x="1667" y="31"/>
                    <a:pt x="1557" y="0"/>
                    <a:pt x="1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2"/>
            <p:cNvSpPr/>
            <p:nvPr/>
          </p:nvSpPr>
          <p:spPr>
            <a:xfrm>
              <a:off x="2921675" y="2170275"/>
              <a:ext cx="355325" cy="83225"/>
            </a:xfrm>
            <a:custGeom>
              <a:avLst/>
              <a:gdLst/>
              <a:ahLst/>
              <a:cxnLst/>
              <a:rect l="l" t="t" r="r" b="b"/>
              <a:pathLst>
                <a:path w="14213" h="3329" extrusionOk="0">
                  <a:moveTo>
                    <a:pt x="3752" y="1"/>
                  </a:moveTo>
                  <a:cubicBezTo>
                    <a:pt x="3489" y="1"/>
                    <a:pt x="3226" y="78"/>
                    <a:pt x="2999" y="231"/>
                  </a:cubicBezTo>
                  <a:cubicBezTo>
                    <a:pt x="2228" y="746"/>
                    <a:pt x="1290" y="1048"/>
                    <a:pt x="200" y="1048"/>
                  </a:cubicBezTo>
                  <a:cubicBezTo>
                    <a:pt x="134" y="1048"/>
                    <a:pt x="68" y="1047"/>
                    <a:pt x="1" y="1045"/>
                  </a:cubicBezTo>
                  <a:lnTo>
                    <a:pt x="1" y="1045"/>
                  </a:lnTo>
                  <a:lnTo>
                    <a:pt x="656" y="2394"/>
                  </a:lnTo>
                  <a:cubicBezTo>
                    <a:pt x="940" y="2966"/>
                    <a:pt x="1522" y="3329"/>
                    <a:pt x="2159" y="3329"/>
                  </a:cubicBezTo>
                  <a:cubicBezTo>
                    <a:pt x="2162" y="3329"/>
                    <a:pt x="2164" y="3329"/>
                    <a:pt x="2167" y="3329"/>
                  </a:cubicBezTo>
                  <a:lnTo>
                    <a:pt x="12040" y="3329"/>
                  </a:lnTo>
                  <a:cubicBezTo>
                    <a:pt x="12043" y="3329"/>
                    <a:pt x="12045" y="3329"/>
                    <a:pt x="12048" y="3329"/>
                  </a:cubicBezTo>
                  <a:cubicBezTo>
                    <a:pt x="12688" y="3329"/>
                    <a:pt x="13270" y="2966"/>
                    <a:pt x="13554" y="2394"/>
                  </a:cubicBezTo>
                  <a:lnTo>
                    <a:pt x="14212" y="1039"/>
                  </a:lnTo>
                  <a:lnTo>
                    <a:pt x="14212" y="1039"/>
                  </a:lnTo>
                  <a:cubicBezTo>
                    <a:pt x="14152" y="1041"/>
                    <a:pt x="14091" y="1042"/>
                    <a:pt x="14031" y="1042"/>
                  </a:cubicBezTo>
                  <a:cubicBezTo>
                    <a:pt x="12954" y="1042"/>
                    <a:pt x="12022" y="737"/>
                    <a:pt x="11265" y="231"/>
                  </a:cubicBezTo>
                  <a:cubicBezTo>
                    <a:pt x="11038" y="78"/>
                    <a:pt x="10775" y="1"/>
                    <a:pt x="10512" y="1"/>
                  </a:cubicBezTo>
                  <a:cubicBezTo>
                    <a:pt x="10249" y="1"/>
                    <a:pt x="9986" y="78"/>
                    <a:pt x="9759" y="231"/>
                  </a:cubicBezTo>
                  <a:cubicBezTo>
                    <a:pt x="8965" y="763"/>
                    <a:pt x="8048" y="1028"/>
                    <a:pt x="7132" y="1028"/>
                  </a:cubicBezTo>
                  <a:cubicBezTo>
                    <a:pt x="6216" y="1028"/>
                    <a:pt x="5299" y="763"/>
                    <a:pt x="4504" y="231"/>
                  </a:cubicBezTo>
                  <a:cubicBezTo>
                    <a:pt x="4278" y="78"/>
                    <a:pt x="4015" y="1"/>
                    <a:pt x="3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72"/>
          <p:cNvGrpSpPr/>
          <p:nvPr/>
        </p:nvGrpSpPr>
        <p:grpSpPr>
          <a:xfrm>
            <a:off x="3399834" y="2083806"/>
            <a:ext cx="415523" cy="443203"/>
            <a:chOff x="2125225" y="1772750"/>
            <a:chExt cx="450725" cy="480750"/>
          </a:xfrm>
        </p:grpSpPr>
        <p:sp>
          <p:nvSpPr>
            <p:cNvPr id="1460" name="Google Shape;1460;p72"/>
            <p:cNvSpPr/>
            <p:nvPr/>
          </p:nvSpPr>
          <p:spPr>
            <a:xfrm>
              <a:off x="2125225" y="1772750"/>
              <a:ext cx="309875" cy="368075"/>
            </a:xfrm>
            <a:custGeom>
              <a:avLst/>
              <a:gdLst/>
              <a:ahLst/>
              <a:cxnLst/>
              <a:rect l="l" t="t" r="r" b="b"/>
              <a:pathLst>
                <a:path w="12395" h="14723" extrusionOk="0">
                  <a:moveTo>
                    <a:pt x="6199" y="1127"/>
                  </a:moveTo>
                  <a:cubicBezTo>
                    <a:pt x="6794" y="1127"/>
                    <a:pt x="7317" y="1445"/>
                    <a:pt x="7623" y="1935"/>
                  </a:cubicBezTo>
                  <a:cubicBezTo>
                    <a:pt x="7404" y="2142"/>
                    <a:pt x="7221" y="2383"/>
                    <a:pt x="7077" y="2650"/>
                  </a:cubicBezTo>
                  <a:cubicBezTo>
                    <a:pt x="6944" y="2924"/>
                    <a:pt x="7056" y="3254"/>
                    <a:pt x="7326" y="3395"/>
                  </a:cubicBezTo>
                  <a:cubicBezTo>
                    <a:pt x="7408" y="3437"/>
                    <a:pt x="7497" y="3457"/>
                    <a:pt x="7584" y="3457"/>
                  </a:cubicBezTo>
                  <a:cubicBezTo>
                    <a:pt x="7782" y="3457"/>
                    <a:pt x="7975" y="3353"/>
                    <a:pt x="8077" y="3167"/>
                  </a:cubicBezTo>
                  <a:cubicBezTo>
                    <a:pt x="8369" y="2602"/>
                    <a:pt x="8950" y="2254"/>
                    <a:pt x="9575" y="2254"/>
                  </a:cubicBezTo>
                  <a:cubicBezTo>
                    <a:pt x="9632" y="2254"/>
                    <a:pt x="9688" y="2257"/>
                    <a:pt x="9745" y="2263"/>
                  </a:cubicBezTo>
                  <a:cubicBezTo>
                    <a:pt x="10616" y="2344"/>
                    <a:pt x="11271" y="3098"/>
                    <a:pt x="11271" y="3972"/>
                  </a:cubicBezTo>
                  <a:lnTo>
                    <a:pt x="11268" y="4507"/>
                  </a:lnTo>
                  <a:lnTo>
                    <a:pt x="5091" y="4507"/>
                  </a:lnTo>
                  <a:cubicBezTo>
                    <a:pt x="4769" y="4507"/>
                    <a:pt x="4508" y="4768"/>
                    <a:pt x="4508" y="5090"/>
                  </a:cubicBezTo>
                  <a:lnTo>
                    <a:pt x="4508" y="7515"/>
                  </a:lnTo>
                  <a:cubicBezTo>
                    <a:pt x="4511" y="7566"/>
                    <a:pt x="4490" y="7617"/>
                    <a:pt x="4451" y="7656"/>
                  </a:cubicBezTo>
                  <a:cubicBezTo>
                    <a:pt x="4285" y="7820"/>
                    <a:pt x="4108" y="7889"/>
                    <a:pt x="3946" y="7889"/>
                  </a:cubicBezTo>
                  <a:cubicBezTo>
                    <a:pt x="3634" y="7889"/>
                    <a:pt x="3381" y="7636"/>
                    <a:pt x="3381" y="7325"/>
                  </a:cubicBezTo>
                  <a:lnTo>
                    <a:pt x="3381" y="4702"/>
                  </a:lnTo>
                  <a:cubicBezTo>
                    <a:pt x="3381" y="4594"/>
                    <a:pt x="3297" y="4507"/>
                    <a:pt x="3189" y="4507"/>
                  </a:cubicBezTo>
                  <a:lnTo>
                    <a:pt x="1127" y="4507"/>
                  </a:lnTo>
                  <a:lnTo>
                    <a:pt x="1127" y="3945"/>
                  </a:lnTo>
                  <a:cubicBezTo>
                    <a:pt x="1127" y="3149"/>
                    <a:pt x="1680" y="2461"/>
                    <a:pt x="2455" y="2290"/>
                  </a:cubicBezTo>
                  <a:cubicBezTo>
                    <a:pt x="2576" y="2264"/>
                    <a:pt x="2697" y="2251"/>
                    <a:pt x="2816" y="2251"/>
                  </a:cubicBezTo>
                  <a:cubicBezTo>
                    <a:pt x="3467" y="2251"/>
                    <a:pt x="4075" y="2626"/>
                    <a:pt x="4354" y="3236"/>
                  </a:cubicBezTo>
                  <a:cubicBezTo>
                    <a:pt x="4451" y="3441"/>
                    <a:pt x="4653" y="3563"/>
                    <a:pt x="4865" y="3563"/>
                  </a:cubicBezTo>
                  <a:cubicBezTo>
                    <a:pt x="4945" y="3563"/>
                    <a:pt x="5025" y="3546"/>
                    <a:pt x="5103" y="3509"/>
                  </a:cubicBezTo>
                  <a:cubicBezTo>
                    <a:pt x="5385" y="3380"/>
                    <a:pt x="5508" y="3044"/>
                    <a:pt x="5379" y="2761"/>
                  </a:cubicBezTo>
                  <a:cubicBezTo>
                    <a:pt x="5232" y="2446"/>
                    <a:pt x="5015" y="2181"/>
                    <a:pt x="4772" y="1944"/>
                  </a:cubicBezTo>
                  <a:cubicBezTo>
                    <a:pt x="5075" y="1451"/>
                    <a:pt x="5604" y="1127"/>
                    <a:pt x="6199" y="1127"/>
                  </a:cubicBezTo>
                  <a:close/>
                  <a:moveTo>
                    <a:pt x="6199" y="0"/>
                  </a:moveTo>
                  <a:cubicBezTo>
                    <a:pt x="5226" y="0"/>
                    <a:pt x="4324" y="505"/>
                    <a:pt x="3814" y="1331"/>
                  </a:cubicBezTo>
                  <a:cubicBezTo>
                    <a:pt x="3498" y="1211"/>
                    <a:pt x="3168" y="1127"/>
                    <a:pt x="2819" y="1127"/>
                  </a:cubicBezTo>
                  <a:cubicBezTo>
                    <a:pt x="1263" y="1127"/>
                    <a:pt x="4" y="2389"/>
                    <a:pt x="1" y="3942"/>
                  </a:cubicBezTo>
                  <a:lnTo>
                    <a:pt x="1" y="14723"/>
                  </a:lnTo>
                  <a:lnTo>
                    <a:pt x="2254" y="14723"/>
                  </a:lnTo>
                  <a:lnTo>
                    <a:pt x="2254" y="10720"/>
                  </a:lnTo>
                  <a:cubicBezTo>
                    <a:pt x="2251" y="10429"/>
                    <a:pt x="2467" y="10183"/>
                    <a:pt x="2756" y="10144"/>
                  </a:cubicBezTo>
                  <a:cubicBezTo>
                    <a:pt x="2777" y="10141"/>
                    <a:pt x="2797" y="10140"/>
                    <a:pt x="2817" y="10140"/>
                  </a:cubicBezTo>
                  <a:cubicBezTo>
                    <a:pt x="3124" y="10140"/>
                    <a:pt x="3381" y="10390"/>
                    <a:pt x="3381" y="10705"/>
                  </a:cubicBezTo>
                  <a:lnTo>
                    <a:pt x="3381" y="14723"/>
                  </a:lnTo>
                  <a:lnTo>
                    <a:pt x="4508" y="14723"/>
                  </a:lnTo>
                  <a:lnTo>
                    <a:pt x="4508" y="10720"/>
                  </a:lnTo>
                  <a:cubicBezTo>
                    <a:pt x="4505" y="10429"/>
                    <a:pt x="4721" y="10183"/>
                    <a:pt x="5009" y="10144"/>
                  </a:cubicBezTo>
                  <a:cubicBezTo>
                    <a:pt x="5030" y="10141"/>
                    <a:pt x="5051" y="10140"/>
                    <a:pt x="5071" y="10140"/>
                  </a:cubicBezTo>
                  <a:cubicBezTo>
                    <a:pt x="5378" y="10140"/>
                    <a:pt x="5634" y="10390"/>
                    <a:pt x="5634" y="10705"/>
                  </a:cubicBezTo>
                  <a:lnTo>
                    <a:pt x="5634" y="14723"/>
                  </a:lnTo>
                  <a:lnTo>
                    <a:pt x="6761" y="14723"/>
                  </a:lnTo>
                  <a:lnTo>
                    <a:pt x="6761" y="10720"/>
                  </a:lnTo>
                  <a:cubicBezTo>
                    <a:pt x="6758" y="10429"/>
                    <a:pt x="6974" y="10183"/>
                    <a:pt x="7263" y="10144"/>
                  </a:cubicBezTo>
                  <a:cubicBezTo>
                    <a:pt x="7284" y="10141"/>
                    <a:pt x="7304" y="10140"/>
                    <a:pt x="7324" y="10140"/>
                  </a:cubicBezTo>
                  <a:cubicBezTo>
                    <a:pt x="7631" y="10140"/>
                    <a:pt x="7888" y="10390"/>
                    <a:pt x="7888" y="10705"/>
                  </a:cubicBezTo>
                  <a:lnTo>
                    <a:pt x="7888" y="14723"/>
                  </a:lnTo>
                  <a:lnTo>
                    <a:pt x="9015" y="14723"/>
                  </a:lnTo>
                  <a:lnTo>
                    <a:pt x="9015" y="10720"/>
                  </a:lnTo>
                  <a:cubicBezTo>
                    <a:pt x="9012" y="10429"/>
                    <a:pt x="9228" y="10183"/>
                    <a:pt x="9516" y="10144"/>
                  </a:cubicBezTo>
                  <a:cubicBezTo>
                    <a:pt x="9537" y="10141"/>
                    <a:pt x="9558" y="10140"/>
                    <a:pt x="9578" y="10140"/>
                  </a:cubicBezTo>
                  <a:cubicBezTo>
                    <a:pt x="9885" y="10140"/>
                    <a:pt x="10141" y="10390"/>
                    <a:pt x="10141" y="10705"/>
                  </a:cubicBezTo>
                  <a:lnTo>
                    <a:pt x="10141" y="14723"/>
                  </a:lnTo>
                  <a:lnTo>
                    <a:pt x="12395" y="14723"/>
                  </a:lnTo>
                  <a:lnTo>
                    <a:pt x="12395" y="3945"/>
                  </a:lnTo>
                  <a:cubicBezTo>
                    <a:pt x="12395" y="2389"/>
                    <a:pt x="11133" y="1130"/>
                    <a:pt x="9579" y="1127"/>
                  </a:cubicBezTo>
                  <a:cubicBezTo>
                    <a:pt x="9228" y="1127"/>
                    <a:pt x="8897" y="1211"/>
                    <a:pt x="8582" y="1331"/>
                  </a:cubicBezTo>
                  <a:cubicBezTo>
                    <a:pt x="8074" y="505"/>
                    <a:pt x="7170" y="0"/>
                    <a:pt x="6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2"/>
            <p:cNvSpPr/>
            <p:nvPr/>
          </p:nvSpPr>
          <p:spPr>
            <a:xfrm>
              <a:off x="2125225" y="2168975"/>
              <a:ext cx="309875" cy="84525"/>
            </a:xfrm>
            <a:custGeom>
              <a:avLst/>
              <a:gdLst/>
              <a:ahLst/>
              <a:cxnLst/>
              <a:rect l="l" t="t" r="r" b="b"/>
              <a:pathLst>
                <a:path w="12395" h="3381" extrusionOk="0">
                  <a:moveTo>
                    <a:pt x="1" y="0"/>
                  </a:moveTo>
                  <a:lnTo>
                    <a:pt x="1" y="565"/>
                  </a:lnTo>
                  <a:cubicBezTo>
                    <a:pt x="1" y="2119"/>
                    <a:pt x="1263" y="3381"/>
                    <a:pt x="2819" y="3381"/>
                  </a:cubicBezTo>
                  <a:lnTo>
                    <a:pt x="9579" y="3381"/>
                  </a:lnTo>
                  <a:cubicBezTo>
                    <a:pt x="11136" y="3381"/>
                    <a:pt x="12395" y="2119"/>
                    <a:pt x="12395" y="565"/>
                  </a:cubicBez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2"/>
            <p:cNvSpPr/>
            <p:nvPr/>
          </p:nvSpPr>
          <p:spPr>
            <a:xfrm>
              <a:off x="2463250" y="1913575"/>
              <a:ext cx="112700" cy="283600"/>
            </a:xfrm>
            <a:custGeom>
              <a:avLst/>
              <a:gdLst/>
              <a:ahLst/>
              <a:cxnLst/>
              <a:rect l="l" t="t" r="r" b="b"/>
              <a:pathLst>
                <a:path w="4508" h="11344" extrusionOk="0">
                  <a:moveTo>
                    <a:pt x="0" y="1"/>
                  </a:moveTo>
                  <a:lnTo>
                    <a:pt x="0" y="3381"/>
                  </a:lnTo>
                  <a:lnTo>
                    <a:pt x="1127" y="3381"/>
                  </a:lnTo>
                  <a:lnTo>
                    <a:pt x="1127" y="7963"/>
                  </a:lnTo>
                  <a:lnTo>
                    <a:pt x="0" y="7963"/>
                  </a:lnTo>
                  <a:lnTo>
                    <a:pt x="0" y="11343"/>
                  </a:lnTo>
                  <a:lnTo>
                    <a:pt x="1692" y="11343"/>
                  </a:lnTo>
                  <a:cubicBezTo>
                    <a:pt x="3248" y="11343"/>
                    <a:pt x="4507" y="10081"/>
                    <a:pt x="4507" y="8528"/>
                  </a:cubicBezTo>
                  <a:lnTo>
                    <a:pt x="4507" y="2819"/>
                  </a:lnTo>
                  <a:cubicBezTo>
                    <a:pt x="4507" y="1263"/>
                    <a:pt x="3248" y="1"/>
                    <a:pt x="1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72"/>
          <p:cNvGrpSpPr/>
          <p:nvPr/>
        </p:nvGrpSpPr>
        <p:grpSpPr>
          <a:xfrm>
            <a:off x="2711429" y="2083815"/>
            <a:ext cx="430389" cy="443180"/>
            <a:chOff x="1471975" y="1724975"/>
            <a:chExt cx="466850" cy="480725"/>
          </a:xfrm>
        </p:grpSpPr>
        <p:sp>
          <p:nvSpPr>
            <p:cNvPr id="1464" name="Google Shape;1464;p72"/>
            <p:cNvSpPr/>
            <p:nvPr/>
          </p:nvSpPr>
          <p:spPr>
            <a:xfrm>
              <a:off x="1512825" y="1867650"/>
              <a:ext cx="293875" cy="338050"/>
            </a:xfrm>
            <a:custGeom>
              <a:avLst/>
              <a:gdLst/>
              <a:ahLst/>
              <a:cxnLst/>
              <a:rect l="l" t="t" r="r" b="b"/>
              <a:pathLst>
                <a:path w="11755" h="13522" extrusionOk="0">
                  <a:moveTo>
                    <a:pt x="5730" y="5590"/>
                  </a:moveTo>
                  <a:cubicBezTo>
                    <a:pt x="6048" y="5590"/>
                    <a:pt x="6304" y="5852"/>
                    <a:pt x="6295" y="6170"/>
                  </a:cubicBezTo>
                  <a:cubicBezTo>
                    <a:pt x="6295" y="6483"/>
                    <a:pt x="6547" y="6735"/>
                    <a:pt x="6860" y="6735"/>
                  </a:cubicBezTo>
                  <a:cubicBezTo>
                    <a:pt x="7172" y="6735"/>
                    <a:pt x="7425" y="6483"/>
                    <a:pt x="7425" y="6170"/>
                  </a:cubicBezTo>
                  <a:cubicBezTo>
                    <a:pt x="7425" y="5858"/>
                    <a:pt x="7680" y="5605"/>
                    <a:pt x="7992" y="5605"/>
                  </a:cubicBezTo>
                  <a:cubicBezTo>
                    <a:pt x="8305" y="5605"/>
                    <a:pt x="8557" y="5858"/>
                    <a:pt x="8557" y="6170"/>
                  </a:cubicBezTo>
                  <a:cubicBezTo>
                    <a:pt x="8557" y="7108"/>
                    <a:pt x="7797" y="7865"/>
                    <a:pt x="6860" y="7868"/>
                  </a:cubicBezTo>
                  <a:cubicBezTo>
                    <a:pt x="5922" y="7865"/>
                    <a:pt x="5165" y="7105"/>
                    <a:pt x="5165" y="6170"/>
                  </a:cubicBezTo>
                  <a:cubicBezTo>
                    <a:pt x="5156" y="5852"/>
                    <a:pt x="5411" y="5590"/>
                    <a:pt x="5730" y="5590"/>
                  </a:cubicBezTo>
                  <a:close/>
                  <a:moveTo>
                    <a:pt x="6309" y="1"/>
                  </a:moveTo>
                  <a:cubicBezTo>
                    <a:pt x="5152" y="1"/>
                    <a:pt x="4034" y="380"/>
                    <a:pt x="3122" y="1102"/>
                  </a:cubicBezTo>
                  <a:cubicBezTo>
                    <a:pt x="1941" y="2030"/>
                    <a:pt x="1238" y="3433"/>
                    <a:pt x="1199" y="4932"/>
                  </a:cubicBezTo>
                  <a:lnTo>
                    <a:pt x="123" y="7072"/>
                  </a:lnTo>
                  <a:cubicBezTo>
                    <a:pt x="0" y="7315"/>
                    <a:pt x="72" y="7610"/>
                    <a:pt x="289" y="7775"/>
                  </a:cubicBezTo>
                  <a:cubicBezTo>
                    <a:pt x="387" y="7847"/>
                    <a:pt x="502" y="7886"/>
                    <a:pt x="624" y="7886"/>
                  </a:cubicBezTo>
                  <a:cubicBezTo>
                    <a:pt x="628" y="7886"/>
                    <a:pt x="633" y="7886"/>
                    <a:pt x="637" y="7886"/>
                  </a:cubicBezTo>
                  <a:lnTo>
                    <a:pt x="1211" y="7886"/>
                  </a:lnTo>
                  <a:lnTo>
                    <a:pt x="1211" y="8445"/>
                  </a:lnTo>
                  <a:cubicBezTo>
                    <a:pt x="1211" y="9379"/>
                    <a:pt x="1971" y="10139"/>
                    <a:pt x="2909" y="10139"/>
                  </a:cubicBezTo>
                  <a:lnTo>
                    <a:pt x="3464" y="10139"/>
                  </a:lnTo>
                  <a:lnTo>
                    <a:pt x="3464" y="12958"/>
                  </a:lnTo>
                  <a:cubicBezTo>
                    <a:pt x="3467" y="13277"/>
                    <a:pt x="3730" y="13521"/>
                    <a:pt x="4034" y="13521"/>
                  </a:cubicBezTo>
                  <a:cubicBezTo>
                    <a:pt x="4079" y="13521"/>
                    <a:pt x="4124" y="13516"/>
                    <a:pt x="4171" y="13505"/>
                  </a:cubicBezTo>
                  <a:lnTo>
                    <a:pt x="8708" y="12378"/>
                  </a:lnTo>
                  <a:cubicBezTo>
                    <a:pt x="8960" y="12315"/>
                    <a:pt x="9137" y="12089"/>
                    <a:pt x="9137" y="11831"/>
                  </a:cubicBezTo>
                  <a:lnTo>
                    <a:pt x="9137" y="9286"/>
                  </a:lnTo>
                  <a:cubicBezTo>
                    <a:pt x="10901" y="8114"/>
                    <a:pt x="11754" y="5987"/>
                    <a:pt x="11270" y="3881"/>
                  </a:cubicBezTo>
                  <a:cubicBezTo>
                    <a:pt x="10844" y="2027"/>
                    <a:pt x="9363" y="558"/>
                    <a:pt x="7497" y="134"/>
                  </a:cubicBezTo>
                  <a:cubicBezTo>
                    <a:pt x="7101" y="45"/>
                    <a:pt x="6702" y="1"/>
                    <a:pt x="6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2"/>
            <p:cNvSpPr/>
            <p:nvPr/>
          </p:nvSpPr>
          <p:spPr>
            <a:xfrm>
              <a:off x="1471975" y="1724975"/>
              <a:ext cx="466850" cy="380100"/>
            </a:xfrm>
            <a:custGeom>
              <a:avLst/>
              <a:gdLst/>
              <a:ahLst/>
              <a:cxnLst/>
              <a:rect l="l" t="t" r="r" b="b"/>
              <a:pathLst>
                <a:path w="18674" h="15204" extrusionOk="0">
                  <a:moveTo>
                    <a:pt x="7926" y="0"/>
                  </a:moveTo>
                  <a:cubicBezTo>
                    <a:pt x="7661" y="0"/>
                    <a:pt x="7430" y="186"/>
                    <a:pt x="7373" y="448"/>
                  </a:cubicBezTo>
                  <a:lnTo>
                    <a:pt x="6598" y="4068"/>
                  </a:lnTo>
                  <a:lnTo>
                    <a:pt x="4501" y="1025"/>
                  </a:lnTo>
                  <a:cubicBezTo>
                    <a:pt x="4393" y="868"/>
                    <a:pt x="4217" y="780"/>
                    <a:pt x="4035" y="780"/>
                  </a:cubicBezTo>
                  <a:cubicBezTo>
                    <a:pt x="3962" y="780"/>
                    <a:pt x="3889" y="794"/>
                    <a:pt x="3819" y="823"/>
                  </a:cubicBezTo>
                  <a:cubicBezTo>
                    <a:pt x="3572" y="926"/>
                    <a:pt x="3431" y="1187"/>
                    <a:pt x="3479" y="1448"/>
                  </a:cubicBezTo>
                  <a:lnTo>
                    <a:pt x="4146" y="5093"/>
                  </a:lnTo>
                  <a:lnTo>
                    <a:pt x="1039" y="3080"/>
                  </a:lnTo>
                  <a:cubicBezTo>
                    <a:pt x="938" y="3015"/>
                    <a:pt x="834" y="2987"/>
                    <a:pt x="734" y="2987"/>
                  </a:cubicBezTo>
                  <a:cubicBezTo>
                    <a:pt x="332" y="2987"/>
                    <a:pt x="1" y="3449"/>
                    <a:pt x="261" y="3858"/>
                  </a:cubicBezTo>
                  <a:lnTo>
                    <a:pt x="2623" y="7512"/>
                  </a:lnTo>
                  <a:cubicBezTo>
                    <a:pt x="3742" y="5659"/>
                    <a:pt x="5747" y="4528"/>
                    <a:pt x="7909" y="4528"/>
                  </a:cubicBezTo>
                  <a:cubicBezTo>
                    <a:pt x="7918" y="4528"/>
                    <a:pt x="7926" y="4528"/>
                    <a:pt x="7935" y="4528"/>
                  </a:cubicBezTo>
                  <a:cubicBezTo>
                    <a:pt x="8419" y="4528"/>
                    <a:pt x="8899" y="4582"/>
                    <a:pt x="9371" y="4687"/>
                  </a:cubicBezTo>
                  <a:cubicBezTo>
                    <a:pt x="11664" y="5219"/>
                    <a:pt x="13454" y="7010"/>
                    <a:pt x="13986" y="9302"/>
                  </a:cubicBezTo>
                  <a:cubicBezTo>
                    <a:pt x="14404" y="11135"/>
                    <a:pt x="13998" y="12977"/>
                    <a:pt x="12950" y="14410"/>
                  </a:cubicBezTo>
                  <a:lnTo>
                    <a:pt x="17225" y="15194"/>
                  </a:lnTo>
                  <a:cubicBezTo>
                    <a:pt x="17258" y="15200"/>
                    <a:pt x="17294" y="15203"/>
                    <a:pt x="17327" y="15203"/>
                  </a:cubicBezTo>
                  <a:cubicBezTo>
                    <a:pt x="17883" y="15203"/>
                    <a:pt x="18105" y="14485"/>
                    <a:pt x="17649" y="14173"/>
                  </a:cubicBezTo>
                  <a:lnTo>
                    <a:pt x="14608" y="12076"/>
                  </a:lnTo>
                  <a:lnTo>
                    <a:pt x="18226" y="11300"/>
                  </a:lnTo>
                  <a:cubicBezTo>
                    <a:pt x="18487" y="11243"/>
                    <a:pt x="18673" y="11012"/>
                    <a:pt x="18673" y="10748"/>
                  </a:cubicBezTo>
                  <a:cubicBezTo>
                    <a:pt x="18673" y="10480"/>
                    <a:pt x="18487" y="10249"/>
                    <a:pt x="18226" y="10195"/>
                  </a:cubicBezTo>
                  <a:lnTo>
                    <a:pt x="18229" y="10195"/>
                  </a:lnTo>
                  <a:lnTo>
                    <a:pt x="14608" y="9417"/>
                  </a:lnTo>
                  <a:lnTo>
                    <a:pt x="17649" y="7319"/>
                  </a:lnTo>
                  <a:cubicBezTo>
                    <a:pt x="17868" y="7169"/>
                    <a:pt x="17952" y="6884"/>
                    <a:pt x="17850" y="6637"/>
                  </a:cubicBezTo>
                  <a:cubicBezTo>
                    <a:pt x="17764" y="6425"/>
                    <a:pt x="17558" y="6290"/>
                    <a:pt x="17333" y="6290"/>
                  </a:cubicBezTo>
                  <a:cubicBezTo>
                    <a:pt x="17297" y="6290"/>
                    <a:pt x="17261" y="6294"/>
                    <a:pt x="17225" y="6301"/>
                  </a:cubicBezTo>
                  <a:lnTo>
                    <a:pt x="13583" y="6968"/>
                  </a:lnTo>
                  <a:lnTo>
                    <a:pt x="15597" y="3861"/>
                  </a:lnTo>
                  <a:cubicBezTo>
                    <a:pt x="15741" y="3636"/>
                    <a:pt x="15711" y="3341"/>
                    <a:pt x="15521" y="3152"/>
                  </a:cubicBezTo>
                  <a:cubicBezTo>
                    <a:pt x="15412" y="3044"/>
                    <a:pt x="15267" y="2988"/>
                    <a:pt x="15121" y="2988"/>
                  </a:cubicBezTo>
                  <a:cubicBezTo>
                    <a:pt x="15015" y="2988"/>
                    <a:pt x="14907" y="3018"/>
                    <a:pt x="14812" y="3080"/>
                  </a:cubicBezTo>
                  <a:lnTo>
                    <a:pt x="11706" y="5093"/>
                  </a:lnTo>
                  <a:lnTo>
                    <a:pt x="12373" y="1448"/>
                  </a:lnTo>
                  <a:cubicBezTo>
                    <a:pt x="12424" y="1187"/>
                    <a:pt x="12279" y="926"/>
                    <a:pt x="12033" y="823"/>
                  </a:cubicBezTo>
                  <a:cubicBezTo>
                    <a:pt x="11963" y="794"/>
                    <a:pt x="11890" y="780"/>
                    <a:pt x="11817" y="780"/>
                  </a:cubicBezTo>
                  <a:cubicBezTo>
                    <a:pt x="11636" y="780"/>
                    <a:pt x="11461" y="868"/>
                    <a:pt x="11351" y="1025"/>
                  </a:cubicBezTo>
                  <a:lnTo>
                    <a:pt x="9257" y="4068"/>
                  </a:lnTo>
                  <a:lnTo>
                    <a:pt x="8479" y="448"/>
                  </a:lnTo>
                  <a:cubicBezTo>
                    <a:pt x="8425" y="186"/>
                    <a:pt x="8193" y="0"/>
                    <a:pt x="7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72"/>
          <p:cNvGrpSpPr/>
          <p:nvPr/>
        </p:nvGrpSpPr>
        <p:grpSpPr>
          <a:xfrm>
            <a:off x="2008629" y="2083789"/>
            <a:ext cx="444794" cy="443226"/>
            <a:chOff x="975825" y="1672300"/>
            <a:chExt cx="482475" cy="480775"/>
          </a:xfrm>
        </p:grpSpPr>
        <p:sp>
          <p:nvSpPr>
            <p:cNvPr id="1467" name="Google Shape;1467;p72"/>
            <p:cNvSpPr/>
            <p:nvPr/>
          </p:nvSpPr>
          <p:spPr>
            <a:xfrm>
              <a:off x="975825" y="2038950"/>
              <a:ext cx="482475" cy="114125"/>
            </a:xfrm>
            <a:custGeom>
              <a:avLst/>
              <a:gdLst/>
              <a:ahLst/>
              <a:cxnLst/>
              <a:rect l="l" t="t" r="r" b="b"/>
              <a:pathLst>
                <a:path w="19299" h="4565" extrusionOk="0">
                  <a:moveTo>
                    <a:pt x="5009" y="0"/>
                  </a:moveTo>
                  <a:lnTo>
                    <a:pt x="4693" y="316"/>
                  </a:lnTo>
                  <a:cubicBezTo>
                    <a:pt x="4778" y="1364"/>
                    <a:pt x="4925" y="2407"/>
                    <a:pt x="5132" y="3438"/>
                  </a:cubicBezTo>
                  <a:lnTo>
                    <a:pt x="613" y="3438"/>
                  </a:lnTo>
                  <a:cubicBezTo>
                    <a:pt x="611" y="3438"/>
                    <a:pt x="609" y="3438"/>
                    <a:pt x="607" y="3438"/>
                  </a:cubicBezTo>
                  <a:cubicBezTo>
                    <a:pt x="318" y="3438"/>
                    <a:pt x="75" y="3650"/>
                    <a:pt x="39" y="3936"/>
                  </a:cubicBezTo>
                  <a:cubicBezTo>
                    <a:pt x="0" y="4273"/>
                    <a:pt x="262" y="4564"/>
                    <a:pt x="598" y="4564"/>
                  </a:cubicBezTo>
                  <a:lnTo>
                    <a:pt x="18701" y="4564"/>
                  </a:lnTo>
                  <a:cubicBezTo>
                    <a:pt x="19037" y="4564"/>
                    <a:pt x="19299" y="4273"/>
                    <a:pt x="19263" y="3936"/>
                  </a:cubicBezTo>
                  <a:cubicBezTo>
                    <a:pt x="19224" y="3650"/>
                    <a:pt x="18981" y="3438"/>
                    <a:pt x="18692" y="3438"/>
                  </a:cubicBezTo>
                  <a:cubicBezTo>
                    <a:pt x="18690" y="3438"/>
                    <a:pt x="18688" y="3438"/>
                    <a:pt x="18686" y="3438"/>
                  </a:cubicBezTo>
                  <a:lnTo>
                    <a:pt x="13224" y="3438"/>
                  </a:lnTo>
                  <a:lnTo>
                    <a:pt x="12178" y="2389"/>
                  </a:lnTo>
                  <a:lnTo>
                    <a:pt x="11129" y="3438"/>
                  </a:lnTo>
                  <a:lnTo>
                    <a:pt x="8443" y="3438"/>
                  </a:lnTo>
                  <a:lnTo>
                    <a:pt x="5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2"/>
            <p:cNvSpPr/>
            <p:nvPr/>
          </p:nvSpPr>
          <p:spPr>
            <a:xfrm>
              <a:off x="1300175" y="1919675"/>
              <a:ext cx="43725" cy="79700"/>
            </a:xfrm>
            <a:custGeom>
              <a:avLst/>
              <a:gdLst/>
              <a:ahLst/>
              <a:cxnLst/>
              <a:rect l="l" t="t" r="r" b="b"/>
              <a:pathLst>
                <a:path w="1749" h="3188" extrusionOk="0">
                  <a:moveTo>
                    <a:pt x="1593" y="0"/>
                  </a:moveTo>
                  <a:lnTo>
                    <a:pt x="0" y="1596"/>
                  </a:lnTo>
                  <a:lnTo>
                    <a:pt x="1593" y="3188"/>
                  </a:lnTo>
                  <a:lnTo>
                    <a:pt x="1734" y="3047"/>
                  </a:lnTo>
                  <a:cubicBezTo>
                    <a:pt x="1749" y="2055"/>
                    <a:pt x="1746" y="1283"/>
                    <a:pt x="1650" y="57"/>
                  </a:cubicBez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2"/>
            <p:cNvSpPr/>
            <p:nvPr/>
          </p:nvSpPr>
          <p:spPr>
            <a:xfrm>
              <a:off x="1240375" y="1859950"/>
              <a:ext cx="79725" cy="79725"/>
            </a:xfrm>
            <a:custGeom>
              <a:avLst/>
              <a:gdLst/>
              <a:ahLst/>
              <a:cxnLst/>
              <a:rect l="l" t="t" r="r" b="b"/>
              <a:pathLst>
                <a:path w="3189" h="3189" extrusionOk="0">
                  <a:moveTo>
                    <a:pt x="1596" y="0"/>
                  </a:moveTo>
                  <a:lnTo>
                    <a:pt x="0" y="1593"/>
                  </a:lnTo>
                  <a:lnTo>
                    <a:pt x="1596" y="3188"/>
                  </a:lnTo>
                  <a:lnTo>
                    <a:pt x="3188" y="1593"/>
                  </a:lnTo>
                  <a:lnTo>
                    <a:pt x="1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2"/>
            <p:cNvSpPr/>
            <p:nvPr/>
          </p:nvSpPr>
          <p:spPr>
            <a:xfrm>
              <a:off x="1247200" y="1786850"/>
              <a:ext cx="89125" cy="89125"/>
            </a:xfrm>
            <a:custGeom>
              <a:avLst/>
              <a:gdLst/>
              <a:ahLst/>
              <a:cxnLst/>
              <a:rect l="l" t="t" r="r" b="b"/>
              <a:pathLst>
                <a:path w="3565" h="3565" extrusionOk="0">
                  <a:moveTo>
                    <a:pt x="1" y="1"/>
                  </a:moveTo>
                  <a:lnTo>
                    <a:pt x="3564" y="3564"/>
                  </a:lnTo>
                  <a:cubicBezTo>
                    <a:pt x="3375" y="2251"/>
                    <a:pt x="3108" y="1047"/>
                    <a:pt x="2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2"/>
            <p:cNvSpPr/>
            <p:nvPr/>
          </p:nvSpPr>
          <p:spPr>
            <a:xfrm>
              <a:off x="1180650" y="1800150"/>
              <a:ext cx="79650" cy="79725"/>
            </a:xfrm>
            <a:custGeom>
              <a:avLst/>
              <a:gdLst/>
              <a:ahLst/>
              <a:cxnLst/>
              <a:rect l="l" t="t" r="r" b="b"/>
              <a:pathLst>
                <a:path w="3186" h="3189" extrusionOk="0">
                  <a:moveTo>
                    <a:pt x="1593" y="1"/>
                  </a:moveTo>
                  <a:lnTo>
                    <a:pt x="1" y="1596"/>
                  </a:lnTo>
                  <a:lnTo>
                    <a:pt x="1593" y="3189"/>
                  </a:lnTo>
                  <a:lnTo>
                    <a:pt x="3186" y="1596"/>
                  </a:lnTo>
                  <a:lnTo>
                    <a:pt x="1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2"/>
            <p:cNvSpPr/>
            <p:nvPr/>
          </p:nvSpPr>
          <p:spPr>
            <a:xfrm>
              <a:off x="1096675" y="1786850"/>
              <a:ext cx="97150" cy="97075"/>
            </a:xfrm>
            <a:custGeom>
              <a:avLst/>
              <a:gdLst/>
              <a:ahLst/>
              <a:cxnLst/>
              <a:rect l="l" t="t" r="r" b="b"/>
              <a:pathLst>
                <a:path w="3886" h="3883" extrusionOk="0">
                  <a:moveTo>
                    <a:pt x="851" y="1"/>
                  </a:moveTo>
                  <a:cubicBezTo>
                    <a:pt x="478" y="1134"/>
                    <a:pt x="190" y="2441"/>
                    <a:pt x="1" y="3883"/>
                  </a:cubicBezTo>
                  <a:lnTo>
                    <a:pt x="3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2"/>
            <p:cNvSpPr/>
            <p:nvPr/>
          </p:nvSpPr>
          <p:spPr>
            <a:xfrm>
              <a:off x="1300175" y="2039175"/>
              <a:ext cx="41400" cy="72650"/>
            </a:xfrm>
            <a:custGeom>
              <a:avLst/>
              <a:gdLst/>
              <a:ahLst/>
              <a:cxnLst/>
              <a:rect l="l" t="t" r="r" b="b"/>
              <a:pathLst>
                <a:path w="1656" h="2906" extrusionOk="0">
                  <a:moveTo>
                    <a:pt x="1593" y="0"/>
                  </a:moveTo>
                  <a:lnTo>
                    <a:pt x="0" y="1596"/>
                  </a:lnTo>
                  <a:lnTo>
                    <a:pt x="1310" y="2906"/>
                  </a:lnTo>
                  <a:cubicBezTo>
                    <a:pt x="1472" y="1962"/>
                    <a:pt x="1590" y="1016"/>
                    <a:pt x="1656" y="63"/>
                  </a:cubicBez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2"/>
            <p:cNvSpPr/>
            <p:nvPr/>
          </p:nvSpPr>
          <p:spPr>
            <a:xfrm>
              <a:off x="1120875" y="1859950"/>
              <a:ext cx="79725" cy="79725"/>
            </a:xfrm>
            <a:custGeom>
              <a:avLst/>
              <a:gdLst/>
              <a:ahLst/>
              <a:cxnLst/>
              <a:rect l="l" t="t" r="r" b="b"/>
              <a:pathLst>
                <a:path w="3189" h="3189" extrusionOk="0">
                  <a:moveTo>
                    <a:pt x="1593" y="0"/>
                  </a:moveTo>
                  <a:lnTo>
                    <a:pt x="0" y="1593"/>
                  </a:lnTo>
                  <a:lnTo>
                    <a:pt x="1596" y="3188"/>
                  </a:lnTo>
                  <a:lnTo>
                    <a:pt x="3188" y="1593"/>
                  </a:ln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2"/>
            <p:cNvSpPr/>
            <p:nvPr/>
          </p:nvSpPr>
          <p:spPr>
            <a:xfrm>
              <a:off x="1180650" y="1919675"/>
              <a:ext cx="79725" cy="79700"/>
            </a:xfrm>
            <a:custGeom>
              <a:avLst/>
              <a:gdLst/>
              <a:ahLst/>
              <a:cxnLst/>
              <a:rect l="l" t="t" r="r" b="b"/>
              <a:pathLst>
                <a:path w="3189" h="3188" extrusionOk="0">
                  <a:moveTo>
                    <a:pt x="1593" y="0"/>
                  </a:moveTo>
                  <a:lnTo>
                    <a:pt x="1" y="1596"/>
                  </a:lnTo>
                  <a:lnTo>
                    <a:pt x="1593" y="3188"/>
                  </a:lnTo>
                  <a:lnTo>
                    <a:pt x="3189" y="1596"/>
                  </a:ln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2"/>
            <p:cNvSpPr/>
            <p:nvPr/>
          </p:nvSpPr>
          <p:spPr>
            <a:xfrm>
              <a:off x="1128450" y="1672300"/>
              <a:ext cx="177300" cy="86425"/>
            </a:xfrm>
            <a:custGeom>
              <a:avLst/>
              <a:gdLst/>
              <a:ahLst/>
              <a:cxnLst/>
              <a:rect l="l" t="t" r="r" b="b"/>
              <a:pathLst>
                <a:path w="7092" h="3457" extrusionOk="0">
                  <a:moveTo>
                    <a:pt x="3546" y="1"/>
                  </a:moveTo>
                  <a:cubicBezTo>
                    <a:pt x="2137" y="1"/>
                    <a:pt x="902" y="1344"/>
                    <a:pt x="1" y="3456"/>
                  </a:cubicBezTo>
                  <a:lnTo>
                    <a:pt x="7091" y="3456"/>
                  </a:lnTo>
                  <a:cubicBezTo>
                    <a:pt x="6190" y="1344"/>
                    <a:pt x="4952" y="1"/>
                    <a:pt x="3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2"/>
            <p:cNvSpPr/>
            <p:nvPr/>
          </p:nvSpPr>
          <p:spPr>
            <a:xfrm>
              <a:off x="1240375" y="1979450"/>
              <a:ext cx="79725" cy="79650"/>
            </a:xfrm>
            <a:custGeom>
              <a:avLst/>
              <a:gdLst/>
              <a:ahLst/>
              <a:cxnLst/>
              <a:rect l="l" t="t" r="r" b="b"/>
              <a:pathLst>
                <a:path w="3189" h="3186" extrusionOk="0">
                  <a:moveTo>
                    <a:pt x="1596" y="1"/>
                  </a:moveTo>
                  <a:lnTo>
                    <a:pt x="0" y="1593"/>
                  </a:lnTo>
                  <a:lnTo>
                    <a:pt x="1596" y="3186"/>
                  </a:lnTo>
                  <a:lnTo>
                    <a:pt x="3188" y="1593"/>
                  </a:lnTo>
                  <a:lnTo>
                    <a:pt x="1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2"/>
            <p:cNvSpPr/>
            <p:nvPr/>
          </p:nvSpPr>
          <p:spPr>
            <a:xfrm>
              <a:off x="1120875" y="1979450"/>
              <a:ext cx="79725" cy="79650"/>
            </a:xfrm>
            <a:custGeom>
              <a:avLst/>
              <a:gdLst/>
              <a:ahLst/>
              <a:cxnLst/>
              <a:rect l="l" t="t" r="r" b="b"/>
              <a:pathLst>
                <a:path w="3189" h="3186" extrusionOk="0">
                  <a:moveTo>
                    <a:pt x="1593" y="1"/>
                  </a:moveTo>
                  <a:lnTo>
                    <a:pt x="0" y="1593"/>
                  </a:lnTo>
                  <a:lnTo>
                    <a:pt x="1593" y="3186"/>
                  </a:lnTo>
                  <a:lnTo>
                    <a:pt x="3188" y="1593"/>
                  </a:lnTo>
                  <a:lnTo>
                    <a:pt x="1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2"/>
            <p:cNvSpPr/>
            <p:nvPr/>
          </p:nvSpPr>
          <p:spPr>
            <a:xfrm>
              <a:off x="1090375" y="1919750"/>
              <a:ext cx="50500" cy="79625"/>
            </a:xfrm>
            <a:custGeom>
              <a:avLst/>
              <a:gdLst/>
              <a:ahLst/>
              <a:cxnLst/>
              <a:rect l="l" t="t" r="r" b="b"/>
              <a:pathLst>
                <a:path w="2020" h="3185" extrusionOk="0">
                  <a:moveTo>
                    <a:pt x="427" y="0"/>
                  </a:moveTo>
                  <a:lnTo>
                    <a:pt x="78" y="346"/>
                  </a:lnTo>
                  <a:cubicBezTo>
                    <a:pt x="9" y="1379"/>
                    <a:pt x="0" y="1995"/>
                    <a:pt x="3" y="2764"/>
                  </a:cubicBezTo>
                  <a:lnTo>
                    <a:pt x="427" y="3185"/>
                  </a:lnTo>
                  <a:lnTo>
                    <a:pt x="2019" y="1593"/>
                  </a:lnTo>
                  <a:lnTo>
                    <a:pt x="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2"/>
            <p:cNvSpPr/>
            <p:nvPr/>
          </p:nvSpPr>
          <p:spPr>
            <a:xfrm>
              <a:off x="1180650" y="2039175"/>
              <a:ext cx="79725" cy="79725"/>
            </a:xfrm>
            <a:custGeom>
              <a:avLst/>
              <a:gdLst/>
              <a:ahLst/>
              <a:cxnLst/>
              <a:rect l="l" t="t" r="r" b="b"/>
              <a:pathLst>
                <a:path w="3189" h="3189" extrusionOk="0">
                  <a:moveTo>
                    <a:pt x="1593" y="0"/>
                  </a:moveTo>
                  <a:lnTo>
                    <a:pt x="1" y="1596"/>
                  </a:lnTo>
                  <a:lnTo>
                    <a:pt x="1593" y="3188"/>
                  </a:lnTo>
                  <a:lnTo>
                    <a:pt x="3189" y="1596"/>
                  </a:lnTo>
                  <a:lnTo>
                    <a:pt x="1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72"/>
          <p:cNvGrpSpPr/>
          <p:nvPr/>
        </p:nvGrpSpPr>
        <p:grpSpPr>
          <a:xfrm>
            <a:off x="1304202" y="2083775"/>
            <a:ext cx="446407" cy="443250"/>
            <a:chOff x="236375" y="1615350"/>
            <a:chExt cx="484225" cy="480800"/>
          </a:xfrm>
        </p:grpSpPr>
        <p:sp>
          <p:nvSpPr>
            <p:cNvPr id="1482" name="Google Shape;1482;p72"/>
            <p:cNvSpPr/>
            <p:nvPr/>
          </p:nvSpPr>
          <p:spPr>
            <a:xfrm>
              <a:off x="547500" y="1615350"/>
              <a:ext cx="173100" cy="171300"/>
            </a:xfrm>
            <a:custGeom>
              <a:avLst/>
              <a:gdLst/>
              <a:ahLst/>
              <a:cxnLst/>
              <a:rect l="l" t="t" r="r" b="b"/>
              <a:pathLst>
                <a:path w="6924" h="6852" extrusionOk="0">
                  <a:moveTo>
                    <a:pt x="796" y="0"/>
                  </a:moveTo>
                  <a:cubicBezTo>
                    <a:pt x="646" y="0"/>
                    <a:pt x="494" y="3"/>
                    <a:pt x="340" y="7"/>
                  </a:cubicBezTo>
                  <a:cubicBezTo>
                    <a:pt x="121" y="575"/>
                    <a:pt x="7" y="1176"/>
                    <a:pt x="1" y="1783"/>
                  </a:cubicBezTo>
                  <a:cubicBezTo>
                    <a:pt x="1" y="4577"/>
                    <a:pt x="2275" y="6852"/>
                    <a:pt x="5073" y="6852"/>
                  </a:cubicBezTo>
                  <a:cubicBezTo>
                    <a:pt x="5680" y="6849"/>
                    <a:pt x="6281" y="6732"/>
                    <a:pt x="6845" y="6515"/>
                  </a:cubicBezTo>
                  <a:cubicBezTo>
                    <a:pt x="6924" y="4163"/>
                    <a:pt x="6413" y="2165"/>
                    <a:pt x="5553" y="1302"/>
                  </a:cubicBezTo>
                  <a:cubicBezTo>
                    <a:pt x="4745" y="496"/>
                    <a:pt x="2946" y="0"/>
                    <a:pt x="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2"/>
            <p:cNvSpPr/>
            <p:nvPr/>
          </p:nvSpPr>
          <p:spPr>
            <a:xfrm>
              <a:off x="401650" y="1778900"/>
              <a:ext cx="314600" cy="314750"/>
            </a:xfrm>
            <a:custGeom>
              <a:avLst/>
              <a:gdLst/>
              <a:ahLst/>
              <a:cxnLst/>
              <a:rect l="l" t="t" r="r" b="b"/>
              <a:pathLst>
                <a:path w="12584" h="12590" extrusionOk="0">
                  <a:moveTo>
                    <a:pt x="6944" y="0"/>
                  </a:moveTo>
                  <a:lnTo>
                    <a:pt x="5462" y="1482"/>
                  </a:lnTo>
                  <a:lnTo>
                    <a:pt x="5862" y="1878"/>
                  </a:lnTo>
                  <a:cubicBezTo>
                    <a:pt x="6081" y="2098"/>
                    <a:pt x="6081" y="2455"/>
                    <a:pt x="5862" y="2675"/>
                  </a:cubicBezTo>
                  <a:cubicBezTo>
                    <a:pt x="5751" y="2786"/>
                    <a:pt x="5607" y="2841"/>
                    <a:pt x="5463" y="2841"/>
                  </a:cubicBezTo>
                  <a:cubicBezTo>
                    <a:pt x="5319" y="2841"/>
                    <a:pt x="5175" y="2786"/>
                    <a:pt x="5066" y="2675"/>
                  </a:cubicBezTo>
                  <a:lnTo>
                    <a:pt x="4666" y="2278"/>
                  </a:lnTo>
                  <a:lnTo>
                    <a:pt x="3870" y="3074"/>
                  </a:lnTo>
                  <a:lnTo>
                    <a:pt x="4267" y="3474"/>
                  </a:lnTo>
                  <a:cubicBezTo>
                    <a:pt x="4489" y="3693"/>
                    <a:pt x="4489" y="4048"/>
                    <a:pt x="4267" y="4270"/>
                  </a:cubicBezTo>
                  <a:cubicBezTo>
                    <a:pt x="4157" y="4380"/>
                    <a:pt x="4013" y="4434"/>
                    <a:pt x="3868" y="4434"/>
                  </a:cubicBezTo>
                  <a:cubicBezTo>
                    <a:pt x="3724" y="4434"/>
                    <a:pt x="3580" y="4380"/>
                    <a:pt x="3470" y="4270"/>
                  </a:cubicBezTo>
                  <a:lnTo>
                    <a:pt x="3074" y="3870"/>
                  </a:lnTo>
                  <a:lnTo>
                    <a:pt x="2278" y="4667"/>
                  </a:lnTo>
                  <a:lnTo>
                    <a:pt x="2674" y="5066"/>
                  </a:lnTo>
                  <a:cubicBezTo>
                    <a:pt x="2887" y="5286"/>
                    <a:pt x="2884" y="5637"/>
                    <a:pt x="2668" y="5856"/>
                  </a:cubicBezTo>
                  <a:cubicBezTo>
                    <a:pt x="2559" y="5966"/>
                    <a:pt x="2415" y="6021"/>
                    <a:pt x="2271" y="6021"/>
                  </a:cubicBezTo>
                  <a:cubicBezTo>
                    <a:pt x="2130" y="6021"/>
                    <a:pt x="1988" y="5968"/>
                    <a:pt x="1878" y="5862"/>
                  </a:cubicBezTo>
                  <a:lnTo>
                    <a:pt x="1481" y="5463"/>
                  </a:lnTo>
                  <a:lnTo>
                    <a:pt x="0" y="6956"/>
                  </a:lnTo>
                  <a:cubicBezTo>
                    <a:pt x="1310" y="8518"/>
                    <a:pt x="1761" y="10628"/>
                    <a:pt x="1202" y="12590"/>
                  </a:cubicBezTo>
                  <a:cubicBezTo>
                    <a:pt x="3924" y="12274"/>
                    <a:pt x="6860" y="11238"/>
                    <a:pt x="9050" y="9050"/>
                  </a:cubicBezTo>
                  <a:cubicBezTo>
                    <a:pt x="11237" y="6863"/>
                    <a:pt x="12268" y="3921"/>
                    <a:pt x="12583" y="1199"/>
                  </a:cubicBezTo>
                  <a:lnTo>
                    <a:pt x="12583" y="1199"/>
                  </a:lnTo>
                  <a:cubicBezTo>
                    <a:pt x="12036" y="1356"/>
                    <a:pt x="11475" y="1437"/>
                    <a:pt x="10907" y="1437"/>
                  </a:cubicBezTo>
                  <a:cubicBezTo>
                    <a:pt x="9459" y="1437"/>
                    <a:pt x="8055" y="929"/>
                    <a:pt x="6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2"/>
            <p:cNvSpPr/>
            <p:nvPr/>
          </p:nvSpPr>
          <p:spPr>
            <a:xfrm>
              <a:off x="240750" y="1618000"/>
              <a:ext cx="314600" cy="314900"/>
            </a:xfrm>
            <a:custGeom>
              <a:avLst/>
              <a:gdLst/>
              <a:ahLst/>
              <a:cxnLst/>
              <a:rect l="l" t="t" r="r" b="b"/>
              <a:pathLst>
                <a:path w="12584" h="12596" extrusionOk="0">
                  <a:moveTo>
                    <a:pt x="11382" y="1"/>
                  </a:moveTo>
                  <a:lnTo>
                    <a:pt x="11382" y="1"/>
                  </a:lnTo>
                  <a:cubicBezTo>
                    <a:pt x="8662" y="316"/>
                    <a:pt x="5724" y="1347"/>
                    <a:pt x="3534" y="3534"/>
                  </a:cubicBezTo>
                  <a:cubicBezTo>
                    <a:pt x="1343" y="5724"/>
                    <a:pt x="316" y="8672"/>
                    <a:pt x="0" y="11394"/>
                  </a:cubicBezTo>
                  <a:cubicBezTo>
                    <a:pt x="556" y="11236"/>
                    <a:pt x="1124" y="11158"/>
                    <a:pt x="1688" y="11158"/>
                  </a:cubicBezTo>
                  <a:cubicBezTo>
                    <a:pt x="3115" y="11158"/>
                    <a:pt x="4518" y="11655"/>
                    <a:pt x="5640" y="12596"/>
                  </a:cubicBezTo>
                  <a:lnTo>
                    <a:pt x="7121" y="11103"/>
                  </a:lnTo>
                  <a:lnTo>
                    <a:pt x="6721" y="10706"/>
                  </a:lnTo>
                  <a:cubicBezTo>
                    <a:pt x="6502" y="10487"/>
                    <a:pt x="6502" y="10129"/>
                    <a:pt x="6721" y="9907"/>
                  </a:cubicBezTo>
                  <a:cubicBezTo>
                    <a:pt x="6831" y="9797"/>
                    <a:pt x="6974" y="9743"/>
                    <a:pt x="7118" y="9743"/>
                  </a:cubicBezTo>
                  <a:cubicBezTo>
                    <a:pt x="7264" y="9743"/>
                    <a:pt x="7409" y="9798"/>
                    <a:pt x="7521" y="9910"/>
                  </a:cubicBezTo>
                  <a:lnTo>
                    <a:pt x="7917" y="10306"/>
                  </a:lnTo>
                  <a:lnTo>
                    <a:pt x="8714" y="9510"/>
                  </a:lnTo>
                  <a:lnTo>
                    <a:pt x="8317" y="9111"/>
                  </a:lnTo>
                  <a:cubicBezTo>
                    <a:pt x="8095" y="8891"/>
                    <a:pt x="8095" y="8534"/>
                    <a:pt x="8317" y="8314"/>
                  </a:cubicBezTo>
                  <a:cubicBezTo>
                    <a:pt x="8427" y="8205"/>
                    <a:pt x="8571" y="8150"/>
                    <a:pt x="8715" y="8150"/>
                  </a:cubicBezTo>
                  <a:cubicBezTo>
                    <a:pt x="8859" y="8150"/>
                    <a:pt x="9003" y="8205"/>
                    <a:pt x="9113" y="8314"/>
                  </a:cubicBezTo>
                  <a:lnTo>
                    <a:pt x="9510" y="8714"/>
                  </a:lnTo>
                  <a:lnTo>
                    <a:pt x="10306" y="7918"/>
                  </a:lnTo>
                  <a:lnTo>
                    <a:pt x="9909" y="7518"/>
                  </a:lnTo>
                  <a:cubicBezTo>
                    <a:pt x="9696" y="7296"/>
                    <a:pt x="9699" y="6944"/>
                    <a:pt x="9915" y="6728"/>
                  </a:cubicBezTo>
                  <a:cubicBezTo>
                    <a:pt x="10025" y="6619"/>
                    <a:pt x="10168" y="6564"/>
                    <a:pt x="10313" y="6564"/>
                  </a:cubicBezTo>
                  <a:cubicBezTo>
                    <a:pt x="10454" y="6564"/>
                    <a:pt x="10596" y="6616"/>
                    <a:pt x="10706" y="6722"/>
                  </a:cubicBezTo>
                  <a:lnTo>
                    <a:pt x="11102" y="7118"/>
                  </a:lnTo>
                  <a:lnTo>
                    <a:pt x="12583" y="5637"/>
                  </a:lnTo>
                  <a:cubicBezTo>
                    <a:pt x="11655" y="4529"/>
                    <a:pt x="11144" y="3125"/>
                    <a:pt x="11147" y="1677"/>
                  </a:cubicBezTo>
                  <a:cubicBezTo>
                    <a:pt x="11147" y="1109"/>
                    <a:pt x="11228" y="544"/>
                    <a:pt x="11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2"/>
            <p:cNvSpPr/>
            <p:nvPr/>
          </p:nvSpPr>
          <p:spPr>
            <a:xfrm>
              <a:off x="236375" y="1925075"/>
              <a:ext cx="173025" cy="171075"/>
            </a:xfrm>
            <a:custGeom>
              <a:avLst/>
              <a:gdLst/>
              <a:ahLst/>
              <a:cxnLst/>
              <a:rect l="l" t="t" r="r" b="b"/>
              <a:pathLst>
                <a:path w="6921" h="6843" extrusionOk="0">
                  <a:moveTo>
                    <a:pt x="1852" y="0"/>
                  </a:moveTo>
                  <a:cubicBezTo>
                    <a:pt x="1245" y="6"/>
                    <a:pt x="644" y="121"/>
                    <a:pt x="79" y="340"/>
                  </a:cubicBezTo>
                  <a:cubicBezTo>
                    <a:pt x="1" y="2690"/>
                    <a:pt x="512" y="4688"/>
                    <a:pt x="1374" y="5550"/>
                  </a:cubicBezTo>
                  <a:cubicBezTo>
                    <a:pt x="2402" y="6577"/>
                    <a:pt x="4544" y="6843"/>
                    <a:pt x="6141" y="6843"/>
                  </a:cubicBezTo>
                  <a:cubicBezTo>
                    <a:pt x="6295" y="6843"/>
                    <a:pt x="6444" y="6840"/>
                    <a:pt x="6587" y="6836"/>
                  </a:cubicBezTo>
                  <a:cubicBezTo>
                    <a:pt x="6803" y="6271"/>
                    <a:pt x="6917" y="5676"/>
                    <a:pt x="6921" y="5072"/>
                  </a:cubicBezTo>
                  <a:cubicBezTo>
                    <a:pt x="6921" y="2275"/>
                    <a:pt x="4646" y="0"/>
                    <a:pt x="1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72"/>
          <p:cNvGrpSpPr/>
          <p:nvPr/>
        </p:nvGrpSpPr>
        <p:grpSpPr>
          <a:xfrm>
            <a:off x="1332633" y="2731107"/>
            <a:ext cx="389549" cy="443203"/>
            <a:chOff x="295275" y="2420625"/>
            <a:chExt cx="422550" cy="480750"/>
          </a:xfrm>
        </p:grpSpPr>
        <p:sp>
          <p:nvSpPr>
            <p:cNvPr id="1487" name="Google Shape;1487;p72"/>
            <p:cNvSpPr/>
            <p:nvPr/>
          </p:nvSpPr>
          <p:spPr>
            <a:xfrm>
              <a:off x="295275" y="2788675"/>
              <a:ext cx="84525" cy="112700"/>
            </a:xfrm>
            <a:custGeom>
              <a:avLst/>
              <a:gdLst/>
              <a:ahLst/>
              <a:cxnLst/>
              <a:rect l="l" t="t" r="r" b="b"/>
              <a:pathLst>
                <a:path w="3381" h="4508" extrusionOk="0">
                  <a:moveTo>
                    <a:pt x="2816" y="0"/>
                  </a:moveTo>
                  <a:cubicBezTo>
                    <a:pt x="1262" y="0"/>
                    <a:pt x="1" y="1262"/>
                    <a:pt x="1" y="2819"/>
                  </a:cubicBezTo>
                  <a:lnTo>
                    <a:pt x="1" y="3945"/>
                  </a:lnTo>
                  <a:cubicBezTo>
                    <a:pt x="1" y="4255"/>
                    <a:pt x="253" y="4507"/>
                    <a:pt x="562" y="4507"/>
                  </a:cubicBezTo>
                  <a:lnTo>
                    <a:pt x="3381" y="4507"/>
                  </a:lnTo>
                  <a:lnTo>
                    <a:pt x="3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2"/>
            <p:cNvSpPr/>
            <p:nvPr/>
          </p:nvSpPr>
          <p:spPr>
            <a:xfrm>
              <a:off x="633300" y="2788675"/>
              <a:ext cx="84525" cy="112700"/>
            </a:xfrm>
            <a:custGeom>
              <a:avLst/>
              <a:gdLst/>
              <a:ahLst/>
              <a:cxnLst/>
              <a:rect l="l" t="t" r="r" b="b"/>
              <a:pathLst>
                <a:path w="3381" h="4508" extrusionOk="0">
                  <a:moveTo>
                    <a:pt x="0" y="0"/>
                  </a:moveTo>
                  <a:lnTo>
                    <a:pt x="0" y="4507"/>
                  </a:lnTo>
                  <a:lnTo>
                    <a:pt x="2816" y="4507"/>
                  </a:lnTo>
                  <a:cubicBezTo>
                    <a:pt x="3128" y="4507"/>
                    <a:pt x="3380" y="4255"/>
                    <a:pt x="3380" y="3945"/>
                  </a:cubicBezTo>
                  <a:lnTo>
                    <a:pt x="3380" y="2536"/>
                  </a:lnTo>
                  <a:cubicBezTo>
                    <a:pt x="3380" y="1136"/>
                    <a:pt x="2245" y="0"/>
                    <a:pt x="8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2"/>
            <p:cNvSpPr/>
            <p:nvPr/>
          </p:nvSpPr>
          <p:spPr>
            <a:xfrm>
              <a:off x="379775" y="2420625"/>
              <a:ext cx="253550" cy="480750"/>
            </a:xfrm>
            <a:custGeom>
              <a:avLst/>
              <a:gdLst/>
              <a:ahLst/>
              <a:cxnLst/>
              <a:rect l="l" t="t" r="r" b="b"/>
              <a:pathLst>
                <a:path w="10142" h="19230" extrusionOk="0">
                  <a:moveTo>
                    <a:pt x="7834" y="12469"/>
                  </a:moveTo>
                  <a:cubicBezTo>
                    <a:pt x="7563" y="13782"/>
                    <a:pt x="6410" y="14722"/>
                    <a:pt x="5072" y="14725"/>
                  </a:cubicBezTo>
                  <a:cubicBezTo>
                    <a:pt x="3732" y="14722"/>
                    <a:pt x="2582" y="13779"/>
                    <a:pt x="2311" y="12469"/>
                  </a:cubicBezTo>
                  <a:close/>
                  <a:moveTo>
                    <a:pt x="6271" y="15849"/>
                  </a:moveTo>
                  <a:lnTo>
                    <a:pt x="5057" y="17673"/>
                  </a:lnTo>
                  <a:lnTo>
                    <a:pt x="3765" y="15849"/>
                  </a:lnTo>
                  <a:close/>
                  <a:moveTo>
                    <a:pt x="5070" y="1"/>
                  </a:moveTo>
                  <a:cubicBezTo>
                    <a:pt x="2276" y="1"/>
                    <a:pt x="1" y="2275"/>
                    <a:pt x="1" y="5072"/>
                  </a:cubicBezTo>
                  <a:lnTo>
                    <a:pt x="1" y="10780"/>
                  </a:lnTo>
                  <a:cubicBezTo>
                    <a:pt x="4" y="11510"/>
                    <a:pt x="478" y="12159"/>
                    <a:pt x="1175" y="12382"/>
                  </a:cubicBezTo>
                  <a:cubicBezTo>
                    <a:pt x="1281" y="13268"/>
                    <a:pt x="1683" y="14094"/>
                    <a:pt x="2320" y="14722"/>
                  </a:cubicBezTo>
                  <a:lnTo>
                    <a:pt x="1127" y="14722"/>
                  </a:lnTo>
                  <a:lnTo>
                    <a:pt x="1127" y="19229"/>
                  </a:lnTo>
                  <a:lnTo>
                    <a:pt x="9015" y="19229"/>
                  </a:lnTo>
                  <a:lnTo>
                    <a:pt x="9015" y="14722"/>
                  </a:lnTo>
                  <a:lnTo>
                    <a:pt x="7822" y="14722"/>
                  </a:lnTo>
                  <a:cubicBezTo>
                    <a:pt x="8459" y="14094"/>
                    <a:pt x="8861" y="13268"/>
                    <a:pt x="8966" y="12382"/>
                  </a:cubicBezTo>
                  <a:cubicBezTo>
                    <a:pt x="9663" y="12159"/>
                    <a:pt x="10138" y="11510"/>
                    <a:pt x="10141" y="10780"/>
                  </a:cubicBezTo>
                  <a:lnTo>
                    <a:pt x="10141" y="5126"/>
                  </a:lnTo>
                  <a:cubicBezTo>
                    <a:pt x="10141" y="2373"/>
                    <a:pt x="7969" y="81"/>
                    <a:pt x="5217" y="3"/>
                  </a:cubicBezTo>
                  <a:cubicBezTo>
                    <a:pt x="5168" y="1"/>
                    <a:pt x="5119" y="1"/>
                    <a:pt x="5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72"/>
          <p:cNvGrpSpPr/>
          <p:nvPr/>
        </p:nvGrpSpPr>
        <p:grpSpPr>
          <a:xfrm>
            <a:off x="1957923" y="2783897"/>
            <a:ext cx="444402" cy="337623"/>
            <a:chOff x="1031100" y="2468525"/>
            <a:chExt cx="482050" cy="366225"/>
          </a:xfrm>
        </p:grpSpPr>
        <p:sp>
          <p:nvSpPr>
            <p:cNvPr id="1491" name="Google Shape;1491;p72"/>
            <p:cNvSpPr/>
            <p:nvPr/>
          </p:nvSpPr>
          <p:spPr>
            <a:xfrm>
              <a:off x="1344025" y="2693875"/>
              <a:ext cx="169125" cy="140875"/>
            </a:xfrm>
            <a:custGeom>
              <a:avLst/>
              <a:gdLst/>
              <a:ahLst/>
              <a:cxnLst/>
              <a:rect l="l" t="t" r="r" b="b"/>
              <a:pathLst>
                <a:path w="6765" h="5635" extrusionOk="0">
                  <a:moveTo>
                    <a:pt x="4508" y="3381"/>
                  </a:moveTo>
                  <a:cubicBezTo>
                    <a:pt x="4508" y="4003"/>
                    <a:pt x="4003" y="4507"/>
                    <a:pt x="3381" y="4507"/>
                  </a:cubicBezTo>
                  <a:cubicBezTo>
                    <a:pt x="2759" y="4504"/>
                    <a:pt x="2257" y="4003"/>
                    <a:pt x="2254" y="3381"/>
                  </a:cubicBezTo>
                  <a:close/>
                  <a:moveTo>
                    <a:pt x="1816" y="0"/>
                  </a:moveTo>
                  <a:cubicBezTo>
                    <a:pt x="902" y="3"/>
                    <a:pt x="133" y="686"/>
                    <a:pt x="19" y="1593"/>
                  </a:cubicBezTo>
                  <a:cubicBezTo>
                    <a:pt x="7" y="1665"/>
                    <a:pt x="1" y="1740"/>
                    <a:pt x="1" y="1812"/>
                  </a:cubicBezTo>
                  <a:lnTo>
                    <a:pt x="1" y="2816"/>
                  </a:lnTo>
                  <a:cubicBezTo>
                    <a:pt x="1" y="3128"/>
                    <a:pt x="253" y="3381"/>
                    <a:pt x="566" y="3381"/>
                  </a:cubicBezTo>
                  <a:lnTo>
                    <a:pt x="1128" y="3381"/>
                  </a:lnTo>
                  <a:cubicBezTo>
                    <a:pt x="1128" y="4625"/>
                    <a:pt x="2137" y="5634"/>
                    <a:pt x="3381" y="5634"/>
                  </a:cubicBezTo>
                  <a:cubicBezTo>
                    <a:pt x="4628" y="5634"/>
                    <a:pt x="5634" y="4625"/>
                    <a:pt x="5634" y="3381"/>
                  </a:cubicBezTo>
                  <a:lnTo>
                    <a:pt x="6199" y="3381"/>
                  </a:lnTo>
                  <a:cubicBezTo>
                    <a:pt x="6509" y="3381"/>
                    <a:pt x="6758" y="3131"/>
                    <a:pt x="6761" y="2822"/>
                  </a:cubicBezTo>
                  <a:cubicBezTo>
                    <a:pt x="6764" y="1265"/>
                    <a:pt x="5502" y="0"/>
                    <a:pt x="3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2"/>
            <p:cNvSpPr/>
            <p:nvPr/>
          </p:nvSpPr>
          <p:spPr>
            <a:xfrm>
              <a:off x="1032300" y="2637525"/>
              <a:ext cx="197350" cy="197225"/>
            </a:xfrm>
            <a:custGeom>
              <a:avLst/>
              <a:gdLst/>
              <a:ahLst/>
              <a:cxnLst/>
              <a:rect l="l" t="t" r="r" b="b"/>
              <a:pathLst>
                <a:path w="7894" h="7889" extrusionOk="0">
                  <a:moveTo>
                    <a:pt x="4508" y="5635"/>
                  </a:moveTo>
                  <a:cubicBezTo>
                    <a:pt x="4508" y="6257"/>
                    <a:pt x="4003" y="6761"/>
                    <a:pt x="3381" y="6761"/>
                  </a:cubicBezTo>
                  <a:cubicBezTo>
                    <a:pt x="2759" y="6758"/>
                    <a:pt x="2257" y="6257"/>
                    <a:pt x="2254" y="5635"/>
                  </a:cubicBezTo>
                  <a:close/>
                  <a:moveTo>
                    <a:pt x="5094" y="1"/>
                  </a:moveTo>
                  <a:cubicBezTo>
                    <a:pt x="5087" y="1"/>
                    <a:pt x="5080" y="1"/>
                    <a:pt x="5072" y="1"/>
                  </a:cubicBezTo>
                  <a:cubicBezTo>
                    <a:pt x="3729" y="1"/>
                    <a:pt x="2455" y="527"/>
                    <a:pt x="1482" y="1485"/>
                  </a:cubicBezTo>
                  <a:cubicBezTo>
                    <a:pt x="533" y="2441"/>
                    <a:pt x="1" y="3730"/>
                    <a:pt x="1" y="5076"/>
                  </a:cubicBezTo>
                  <a:cubicBezTo>
                    <a:pt x="4" y="5385"/>
                    <a:pt x="256" y="5635"/>
                    <a:pt x="566" y="5635"/>
                  </a:cubicBezTo>
                  <a:lnTo>
                    <a:pt x="1127" y="5635"/>
                  </a:lnTo>
                  <a:cubicBezTo>
                    <a:pt x="1127" y="6879"/>
                    <a:pt x="2137" y="7888"/>
                    <a:pt x="3381" y="7888"/>
                  </a:cubicBezTo>
                  <a:cubicBezTo>
                    <a:pt x="4628" y="7888"/>
                    <a:pt x="5634" y="6879"/>
                    <a:pt x="5634" y="5635"/>
                  </a:cubicBezTo>
                  <a:lnTo>
                    <a:pt x="7326" y="5635"/>
                  </a:lnTo>
                  <a:cubicBezTo>
                    <a:pt x="7635" y="5635"/>
                    <a:pt x="7888" y="5382"/>
                    <a:pt x="7888" y="5070"/>
                  </a:cubicBezTo>
                  <a:lnTo>
                    <a:pt x="7888" y="2816"/>
                  </a:lnTo>
                  <a:cubicBezTo>
                    <a:pt x="7894" y="2071"/>
                    <a:pt x="7596" y="1356"/>
                    <a:pt x="7065" y="836"/>
                  </a:cubicBezTo>
                  <a:cubicBezTo>
                    <a:pt x="6547" y="304"/>
                    <a:pt x="5838" y="1"/>
                    <a:pt x="5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2"/>
            <p:cNvSpPr/>
            <p:nvPr/>
          </p:nvSpPr>
          <p:spPr>
            <a:xfrm>
              <a:off x="1031100" y="2468525"/>
              <a:ext cx="425625" cy="281700"/>
            </a:xfrm>
            <a:custGeom>
              <a:avLst/>
              <a:gdLst/>
              <a:ahLst/>
              <a:cxnLst/>
              <a:rect l="l" t="t" r="r" b="b"/>
              <a:pathLst>
                <a:path w="17025" h="11268" extrusionOk="0">
                  <a:moveTo>
                    <a:pt x="13083" y="2245"/>
                  </a:moveTo>
                  <a:cubicBezTo>
                    <a:pt x="13368" y="2245"/>
                    <a:pt x="13645" y="2491"/>
                    <a:pt x="13645" y="2807"/>
                  </a:cubicBezTo>
                  <a:cubicBezTo>
                    <a:pt x="13642" y="3116"/>
                    <a:pt x="13392" y="3369"/>
                    <a:pt x="13083" y="3372"/>
                  </a:cubicBezTo>
                  <a:cubicBezTo>
                    <a:pt x="12770" y="3372"/>
                    <a:pt x="12518" y="3119"/>
                    <a:pt x="12518" y="2807"/>
                  </a:cubicBezTo>
                  <a:cubicBezTo>
                    <a:pt x="12518" y="2498"/>
                    <a:pt x="12770" y="2245"/>
                    <a:pt x="13083" y="2245"/>
                  </a:cubicBezTo>
                  <a:close/>
                  <a:moveTo>
                    <a:pt x="14771" y="1"/>
                  </a:moveTo>
                  <a:cubicBezTo>
                    <a:pt x="13948" y="1"/>
                    <a:pt x="13227" y="457"/>
                    <a:pt x="12833" y="1151"/>
                  </a:cubicBezTo>
                  <a:cubicBezTo>
                    <a:pt x="12067" y="1263"/>
                    <a:pt x="11475" y="1882"/>
                    <a:pt x="11400" y="2654"/>
                  </a:cubicBezTo>
                  <a:cubicBezTo>
                    <a:pt x="11325" y="3426"/>
                    <a:pt x="11788" y="4147"/>
                    <a:pt x="12518" y="4402"/>
                  </a:cubicBezTo>
                  <a:lnTo>
                    <a:pt x="12518" y="6761"/>
                  </a:lnTo>
                  <a:cubicBezTo>
                    <a:pt x="12518" y="7383"/>
                    <a:pt x="12013" y="7888"/>
                    <a:pt x="11391" y="7888"/>
                  </a:cubicBezTo>
                  <a:lnTo>
                    <a:pt x="10189" y="7888"/>
                  </a:lnTo>
                  <a:cubicBezTo>
                    <a:pt x="9567" y="7888"/>
                    <a:pt x="9063" y="7383"/>
                    <a:pt x="9063" y="6761"/>
                  </a:cubicBezTo>
                  <a:lnTo>
                    <a:pt x="9063" y="6196"/>
                  </a:lnTo>
                  <a:cubicBezTo>
                    <a:pt x="9063" y="5262"/>
                    <a:pt x="8308" y="4508"/>
                    <a:pt x="7374" y="4508"/>
                  </a:cubicBezTo>
                  <a:lnTo>
                    <a:pt x="1767" y="4508"/>
                  </a:lnTo>
                  <a:cubicBezTo>
                    <a:pt x="926" y="4508"/>
                    <a:pt x="145" y="5187"/>
                    <a:pt x="58" y="6019"/>
                  </a:cubicBezTo>
                  <a:cubicBezTo>
                    <a:pt x="1" y="6590"/>
                    <a:pt x="238" y="7152"/>
                    <a:pt x="686" y="7506"/>
                  </a:cubicBezTo>
                  <a:cubicBezTo>
                    <a:pt x="701" y="7491"/>
                    <a:pt x="713" y="7470"/>
                    <a:pt x="728" y="7455"/>
                  </a:cubicBezTo>
                  <a:cubicBezTo>
                    <a:pt x="1924" y="6277"/>
                    <a:pt x="3480" y="5634"/>
                    <a:pt x="5120" y="5634"/>
                  </a:cubicBezTo>
                  <a:cubicBezTo>
                    <a:pt x="5128" y="5634"/>
                    <a:pt x="5135" y="5634"/>
                    <a:pt x="5143" y="5634"/>
                  </a:cubicBezTo>
                  <a:cubicBezTo>
                    <a:pt x="6189" y="5634"/>
                    <a:pt x="7190" y="6057"/>
                    <a:pt x="7921" y="6809"/>
                  </a:cubicBezTo>
                  <a:cubicBezTo>
                    <a:pt x="8651" y="7518"/>
                    <a:pt x="9063" y="8510"/>
                    <a:pt x="9063" y="9576"/>
                  </a:cubicBezTo>
                  <a:lnTo>
                    <a:pt x="9063" y="11268"/>
                  </a:lnTo>
                  <a:lnTo>
                    <a:pt x="11391" y="11268"/>
                  </a:lnTo>
                  <a:lnTo>
                    <a:pt x="11391" y="10826"/>
                  </a:lnTo>
                  <a:cubicBezTo>
                    <a:pt x="11391" y="10676"/>
                    <a:pt x="11403" y="10526"/>
                    <a:pt x="11433" y="10379"/>
                  </a:cubicBezTo>
                  <a:cubicBezTo>
                    <a:pt x="11589" y="9002"/>
                    <a:pt x="12842" y="7888"/>
                    <a:pt x="14333" y="7888"/>
                  </a:cubicBezTo>
                  <a:lnTo>
                    <a:pt x="16463" y="7888"/>
                  </a:lnTo>
                  <a:cubicBezTo>
                    <a:pt x="16526" y="7888"/>
                    <a:pt x="16583" y="7903"/>
                    <a:pt x="16643" y="7906"/>
                  </a:cubicBezTo>
                  <a:cubicBezTo>
                    <a:pt x="16634" y="6722"/>
                    <a:pt x="16346" y="5556"/>
                    <a:pt x="15799" y="4508"/>
                  </a:cubicBezTo>
                  <a:lnTo>
                    <a:pt x="15898" y="4508"/>
                  </a:lnTo>
                  <a:cubicBezTo>
                    <a:pt x="16520" y="4508"/>
                    <a:pt x="17025" y="4003"/>
                    <a:pt x="17025" y="3381"/>
                  </a:cubicBezTo>
                  <a:lnTo>
                    <a:pt x="17025" y="1127"/>
                  </a:lnTo>
                  <a:cubicBezTo>
                    <a:pt x="17025" y="505"/>
                    <a:pt x="16520" y="1"/>
                    <a:pt x="15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72"/>
          <p:cNvGrpSpPr/>
          <p:nvPr/>
        </p:nvGrpSpPr>
        <p:grpSpPr>
          <a:xfrm>
            <a:off x="2638059" y="2731086"/>
            <a:ext cx="445301" cy="443250"/>
            <a:chOff x="1696700" y="2468500"/>
            <a:chExt cx="483025" cy="480800"/>
          </a:xfrm>
        </p:grpSpPr>
        <p:sp>
          <p:nvSpPr>
            <p:cNvPr id="1495" name="Google Shape;1495;p72"/>
            <p:cNvSpPr/>
            <p:nvPr/>
          </p:nvSpPr>
          <p:spPr>
            <a:xfrm>
              <a:off x="1839800" y="2751100"/>
              <a:ext cx="58225" cy="28200"/>
            </a:xfrm>
            <a:custGeom>
              <a:avLst/>
              <a:gdLst/>
              <a:ahLst/>
              <a:cxnLst/>
              <a:rect l="l" t="t" r="r" b="b"/>
              <a:pathLst>
                <a:path w="2329" h="1128" extrusionOk="0">
                  <a:moveTo>
                    <a:pt x="0" y="1"/>
                  </a:moveTo>
                  <a:lnTo>
                    <a:pt x="0" y="1128"/>
                  </a:lnTo>
                  <a:lnTo>
                    <a:pt x="2329" y="1128"/>
                  </a:lnTo>
                  <a:lnTo>
                    <a:pt x="2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2"/>
            <p:cNvSpPr/>
            <p:nvPr/>
          </p:nvSpPr>
          <p:spPr>
            <a:xfrm>
              <a:off x="2010675" y="2666600"/>
              <a:ext cx="169050" cy="140875"/>
            </a:xfrm>
            <a:custGeom>
              <a:avLst/>
              <a:gdLst/>
              <a:ahLst/>
              <a:cxnLst/>
              <a:rect l="l" t="t" r="r" b="b"/>
              <a:pathLst>
                <a:path w="6762" h="5635" extrusionOk="0">
                  <a:moveTo>
                    <a:pt x="5634" y="1737"/>
                  </a:moveTo>
                  <a:lnTo>
                    <a:pt x="5634" y="4508"/>
                  </a:lnTo>
                  <a:lnTo>
                    <a:pt x="1127" y="4508"/>
                  </a:lnTo>
                  <a:lnTo>
                    <a:pt x="1127" y="1737"/>
                  </a:lnTo>
                  <a:lnTo>
                    <a:pt x="3029" y="3258"/>
                  </a:lnTo>
                  <a:cubicBezTo>
                    <a:pt x="3133" y="3340"/>
                    <a:pt x="3258" y="3382"/>
                    <a:pt x="3382" y="3382"/>
                  </a:cubicBezTo>
                  <a:cubicBezTo>
                    <a:pt x="3507" y="3382"/>
                    <a:pt x="3632" y="3340"/>
                    <a:pt x="3735" y="3258"/>
                  </a:cubicBezTo>
                  <a:lnTo>
                    <a:pt x="5634" y="1737"/>
                  </a:lnTo>
                  <a:close/>
                  <a:moveTo>
                    <a:pt x="566" y="1"/>
                  </a:moveTo>
                  <a:cubicBezTo>
                    <a:pt x="265" y="1"/>
                    <a:pt x="1" y="280"/>
                    <a:pt x="1" y="566"/>
                  </a:cubicBezTo>
                  <a:lnTo>
                    <a:pt x="1" y="5073"/>
                  </a:lnTo>
                  <a:cubicBezTo>
                    <a:pt x="1" y="5382"/>
                    <a:pt x="253" y="5634"/>
                    <a:pt x="566" y="5634"/>
                  </a:cubicBezTo>
                  <a:lnTo>
                    <a:pt x="6199" y="5634"/>
                  </a:lnTo>
                  <a:cubicBezTo>
                    <a:pt x="6509" y="5634"/>
                    <a:pt x="6761" y="5382"/>
                    <a:pt x="6761" y="5073"/>
                  </a:cubicBezTo>
                  <a:lnTo>
                    <a:pt x="6761" y="566"/>
                  </a:lnTo>
                  <a:cubicBezTo>
                    <a:pt x="6761" y="247"/>
                    <a:pt x="6482" y="1"/>
                    <a:pt x="6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2"/>
            <p:cNvSpPr/>
            <p:nvPr/>
          </p:nvSpPr>
          <p:spPr>
            <a:xfrm>
              <a:off x="1698950" y="2468500"/>
              <a:ext cx="340000" cy="367150"/>
            </a:xfrm>
            <a:custGeom>
              <a:avLst/>
              <a:gdLst/>
              <a:ahLst/>
              <a:cxnLst/>
              <a:rect l="l" t="t" r="r" b="b"/>
              <a:pathLst>
                <a:path w="13600" h="14686" extrusionOk="0">
                  <a:moveTo>
                    <a:pt x="11058" y="4548"/>
                  </a:moveTo>
                  <a:lnTo>
                    <a:pt x="10946" y="5203"/>
                  </a:lnTo>
                  <a:cubicBezTo>
                    <a:pt x="10901" y="5476"/>
                    <a:pt x="10667" y="5674"/>
                    <a:pt x="10390" y="5674"/>
                  </a:cubicBezTo>
                  <a:lnTo>
                    <a:pt x="3212" y="5674"/>
                  </a:lnTo>
                  <a:cubicBezTo>
                    <a:pt x="2936" y="5674"/>
                    <a:pt x="2699" y="5473"/>
                    <a:pt x="2657" y="5203"/>
                  </a:cubicBezTo>
                  <a:lnTo>
                    <a:pt x="2545" y="4548"/>
                  </a:lnTo>
                  <a:close/>
                  <a:moveTo>
                    <a:pt x="8528" y="7925"/>
                  </a:moveTo>
                  <a:cubicBezTo>
                    <a:pt x="8837" y="7925"/>
                    <a:pt x="9090" y="8177"/>
                    <a:pt x="9090" y="8490"/>
                  </a:cubicBezTo>
                  <a:cubicBezTo>
                    <a:pt x="9090" y="8799"/>
                    <a:pt x="8837" y="9052"/>
                    <a:pt x="8528" y="9052"/>
                  </a:cubicBezTo>
                  <a:lnTo>
                    <a:pt x="5072" y="9052"/>
                  </a:lnTo>
                  <a:cubicBezTo>
                    <a:pt x="4760" y="9052"/>
                    <a:pt x="4507" y="8799"/>
                    <a:pt x="4507" y="8490"/>
                  </a:cubicBezTo>
                  <a:cubicBezTo>
                    <a:pt x="4507" y="8177"/>
                    <a:pt x="4760" y="7925"/>
                    <a:pt x="5072" y="7925"/>
                  </a:cubicBezTo>
                  <a:close/>
                  <a:moveTo>
                    <a:pt x="8528" y="10178"/>
                  </a:moveTo>
                  <a:cubicBezTo>
                    <a:pt x="8837" y="10178"/>
                    <a:pt x="9090" y="10431"/>
                    <a:pt x="9090" y="10743"/>
                  </a:cubicBezTo>
                  <a:lnTo>
                    <a:pt x="9090" y="12997"/>
                  </a:lnTo>
                  <a:cubicBezTo>
                    <a:pt x="9090" y="13306"/>
                    <a:pt x="8837" y="13558"/>
                    <a:pt x="8528" y="13558"/>
                  </a:cubicBezTo>
                  <a:lnTo>
                    <a:pt x="5072" y="13558"/>
                  </a:lnTo>
                  <a:cubicBezTo>
                    <a:pt x="4760" y="13558"/>
                    <a:pt x="4507" y="13306"/>
                    <a:pt x="4507" y="12997"/>
                  </a:cubicBezTo>
                  <a:lnTo>
                    <a:pt x="4507" y="10743"/>
                  </a:lnTo>
                  <a:cubicBezTo>
                    <a:pt x="4507" y="10431"/>
                    <a:pt x="4760" y="10178"/>
                    <a:pt x="5072" y="10178"/>
                  </a:cubicBezTo>
                  <a:close/>
                  <a:moveTo>
                    <a:pt x="6800" y="1"/>
                  </a:moveTo>
                  <a:cubicBezTo>
                    <a:pt x="4616" y="1"/>
                    <a:pt x="2433" y="376"/>
                    <a:pt x="373" y="1125"/>
                  </a:cubicBezTo>
                  <a:cubicBezTo>
                    <a:pt x="151" y="1207"/>
                    <a:pt x="1" y="1417"/>
                    <a:pt x="1" y="1654"/>
                  </a:cubicBezTo>
                  <a:lnTo>
                    <a:pt x="1" y="2781"/>
                  </a:lnTo>
                  <a:cubicBezTo>
                    <a:pt x="1" y="3613"/>
                    <a:pt x="604" y="4376"/>
                    <a:pt x="1398" y="4515"/>
                  </a:cubicBezTo>
                  <a:lnTo>
                    <a:pt x="1542" y="5386"/>
                  </a:lnTo>
                  <a:cubicBezTo>
                    <a:pt x="1620" y="5852"/>
                    <a:pt x="1890" y="6227"/>
                    <a:pt x="2257" y="6480"/>
                  </a:cubicBezTo>
                  <a:lnTo>
                    <a:pt x="2257" y="14685"/>
                  </a:lnTo>
                  <a:lnTo>
                    <a:pt x="11346" y="14685"/>
                  </a:lnTo>
                  <a:lnTo>
                    <a:pt x="11346" y="6480"/>
                  </a:lnTo>
                  <a:cubicBezTo>
                    <a:pt x="11710" y="6227"/>
                    <a:pt x="11980" y="5852"/>
                    <a:pt x="12058" y="5386"/>
                  </a:cubicBezTo>
                  <a:lnTo>
                    <a:pt x="12205" y="4515"/>
                  </a:lnTo>
                  <a:cubicBezTo>
                    <a:pt x="12995" y="4373"/>
                    <a:pt x="13599" y="3610"/>
                    <a:pt x="13599" y="2781"/>
                  </a:cubicBezTo>
                  <a:lnTo>
                    <a:pt x="13599" y="1654"/>
                  </a:lnTo>
                  <a:cubicBezTo>
                    <a:pt x="13599" y="1417"/>
                    <a:pt x="13449" y="1204"/>
                    <a:pt x="13227" y="1125"/>
                  </a:cubicBezTo>
                  <a:cubicBezTo>
                    <a:pt x="11167" y="376"/>
                    <a:pt x="8984" y="1"/>
                    <a:pt x="6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2"/>
            <p:cNvSpPr/>
            <p:nvPr/>
          </p:nvSpPr>
          <p:spPr>
            <a:xfrm>
              <a:off x="1696700" y="2863775"/>
              <a:ext cx="344575" cy="85525"/>
            </a:xfrm>
            <a:custGeom>
              <a:avLst/>
              <a:gdLst/>
              <a:ahLst/>
              <a:cxnLst/>
              <a:rect l="l" t="t" r="r" b="b"/>
              <a:pathLst>
                <a:path w="13783" h="3421" extrusionOk="0">
                  <a:moveTo>
                    <a:pt x="2945" y="1"/>
                  </a:moveTo>
                  <a:cubicBezTo>
                    <a:pt x="1992" y="1"/>
                    <a:pt x="1217" y="776"/>
                    <a:pt x="1217" y="1729"/>
                  </a:cubicBezTo>
                  <a:lnTo>
                    <a:pt x="1217" y="2293"/>
                  </a:lnTo>
                  <a:lnTo>
                    <a:pt x="655" y="2293"/>
                  </a:lnTo>
                  <a:cubicBezTo>
                    <a:pt x="653" y="2293"/>
                    <a:pt x="651" y="2293"/>
                    <a:pt x="649" y="2293"/>
                  </a:cubicBezTo>
                  <a:cubicBezTo>
                    <a:pt x="408" y="2293"/>
                    <a:pt x="195" y="2449"/>
                    <a:pt x="121" y="2678"/>
                  </a:cubicBezTo>
                  <a:cubicBezTo>
                    <a:pt x="0" y="3045"/>
                    <a:pt x="271" y="3420"/>
                    <a:pt x="655" y="3420"/>
                  </a:cubicBezTo>
                  <a:lnTo>
                    <a:pt x="13128" y="3420"/>
                  </a:lnTo>
                  <a:cubicBezTo>
                    <a:pt x="13371" y="3420"/>
                    <a:pt x="13587" y="3264"/>
                    <a:pt x="13662" y="3033"/>
                  </a:cubicBezTo>
                  <a:cubicBezTo>
                    <a:pt x="13782" y="2670"/>
                    <a:pt x="13511" y="2293"/>
                    <a:pt x="13129" y="2293"/>
                  </a:cubicBezTo>
                  <a:cubicBezTo>
                    <a:pt x="13128" y="2293"/>
                    <a:pt x="13126" y="2293"/>
                    <a:pt x="13125" y="2293"/>
                  </a:cubicBezTo>
                  <a:lnTo>
                    <a:pt x="12560" y="2293"/>
                  </a:lnTo>
                  <a:lnTo>
                    <a:pt x="12560" y="1729"/>
                  </a:lnTo>
                  <a:cubicBezTo>
                    <a:pt x="12557" y="776"/>
                    <a:pt x="11788" y="4"/>
                    <a:pt x="10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9" name="Google Shape;1499;p72"/>
          <p:cNvSpPr/>
          <p:nvPr/>
        </p:nvSpPr>
        <p:spPr>
          <a:xfrm>
            <a:off x="3318962" y="2730946"/>
            <a:ext cx="444794" cy="443273"/>
          </a:xfrm>
          <a:custGeom>
            <a:avLst/>
            <a:gdLst/>
            <a:ahLst/>
            <a:cxnLst/>
            <a:rect l="l" t="t" r="r" b="b"/>
            <a:pathLst>
              <a:path w="19299" h="19233" extrusionOk="0">
                <a:moveTo>
                  <a:pt x="5697" y="7984"/>
                </a:moveTo>
                <a:lnTo>
                  <a:pt x="5697" y="11448"/>
                </a:lnTo>
                <a:cubicBezTo>
                  <a:pt x="5643" y="11469"/>
                  <a:pt x="5589" y="11490"/>
                  <a:pt x="5538" y="11514"/>
                </a:cubicBezTo>
                <a:lnTo>
                  <a:pt x="3074" y="9054"/>
                </a:lnTo>
                <a:cubicBezTo>
                  <a:pt x="3801" y="8471"/>
                  <a:pt x="4727" y="8095"/>
                  <a:pt x="5697" y="7984"/>
                </a:cubicBezTo>
                <a:close/>
                <a:moveTo>
                  <a:pt x="6824" y="7984"/>
                </a:moveTo>
                <a:cubicBezTo>
                  <a:pt x="7770" y="8089"/>
                  <a:pt x="8666" y="8459"/>
                  <a:pt x="9408" y="9054"/>
                </a:cubicBezTo>
                <a:lnTo>
                  <a:pt x="6983" y="11514"/>
                </a:lnTo>
                <a:cubicBezTo>
                  <a:pt x="6932" y="11490"/>
                  <a:pt x="6878" y="11469"/>
                  <a:pt x="6824" y="11448"/>
                </a:cubicBezTo>
                <a:lnTo>
                  <a:pt x="6824" y="7984"/>
                </a:lnTo>
                <a:close/>
                <a:moveTo>
                  <a:pt x="2260" y="9850"/>
                </a:moveTo>
                <a:lnTo>
                  <a:pt x="4721" y="12311"/>
                </a:lnTo>
                <a:cubicBezTo>
                  <a:pt x="4696" y="12365"/>
                  <a:pt x="4675" y="12416"/>
                  <a:pt x="4657" y="12473"/>
                </a:cubicBezTo>
                <a:lnTo>
                  <a:pt x="1190" y="12473"/>
                </a:lnTo>
                <a:cubicBezTo>
                  <a:pt x="1301" y="11499"/>
                  <a:pt x="1680" y="10577"/>
                  <a:pt x="2260" y="9850"/>
                </a:cubicBezTo>
                <a:close/>
                <a:moveTo>
                  <a:pt x="10189" y="9850"/>
                </a:moveTo>
                <a:cubicBezTo>
                  <a:pt x="10769" y="10577"/>
                  <a:pt x="11147" y="11499"/>
                  <a:pt x="11256" y="12473"/>
                </a:cubicBezTo>
                <a:lnTo>
                  <a:pt x="7830" y="12473"/>
                </a:lnTo>
                <a:cubicBezTo>
                  <a:pt x="7812" y="12416"/>
                  <a:pt x="7788" y="12365"/>
                  <a:pt x="7764" y="12311"/>
                </a:cubicBezTo>
                <a:lnTo>
                  <a:pt x="10189" y="9850"/>
                </a:lnTo>
                <a:close/>
                <a:moveTo>
                  <a:pt x="4657" y="13599"/>
                </a:moveTo>
                <a:cubicBezTo>
                  <a:pt x="4675" y="13654"/>
                  <a:pt x="4696" y="13708"/>
                  <a:pt x="4721" y="13759"/>
                </a:cubicBezTo>
                <a:lnTo>
                  <a:pt x="2260" y="16183"/>
                </a:lnTo>
                <a:cubicBezTo>
                  <a:pt x="1668" y="15441"/>
                  <a:pt x="1295" y="14543"/>
                  <a:pt x="1190" y="13599"/>
                </a:cubicBezTo>
                <a:close/>
                <a:moveTo>
                  <a:pt x="11256" y="13599"/>
                </a:moveTo>
                <a:cubicBezTo>
                  <a:pt x="11153" y="14545"/>
                  <a:pt x="10781" y="15440"/>
                  <a:pt x="10187" y="16185"/>
                </a:cubicBezTo>
                <a:lnTo>
                  <a:pt x="10187" y="16185"/>
                </a:lnTo>
                <a:lnTo>
                  <a:pt x="7764" y="13759"/>
                </a:lnTo>
                <a:cubicBezTo>
                  <a:pt x="7788" y="13708"/>
                  <a:pt x="7812" y="13654"/>
                  <a:pt x="7830" y="13599"/>
                </a:cubicBezTo>
                <a:close/>
                <a:moveTo>
                  <a:pt x="16419" y="15850"/>
                </a:moveTo>
                <a:cubicBezTo>
                  <a:pt x="16708" y="15850"/>
                  <a:pt x="16985" y="16076"/>
                  <a:pt x="16985" y="16415"/>
                </a:cubicBezTo>
                <a:cubicBezTo>
                  <a:pt x="16985" y="16727"/>
                  <a:pt x="16734" y="16979"/>
                  <a:pt x="16422" y="16980"/>
                </a:cubicBezTo>
                <a:lnTo>
                  <a:pt x="16422" y="16980"/>
                </a:lnTo>
                <a:cubicBezTo>
                  <a:pt x="15918" y="16978"/>
                  <a:pt x="15670" y="16372"/>
                  <a:pt x="16024" y="16018"/>
                </a:cubicBezTo>
                <a:cubicBezTo>
                  <a:pt x="16139" y="15902"/>
                  <a:pt x="16280" y="15850"/>
                  <a:pt x="16419" y="15850"/>
                </a:cubicBezTo>
                <a:close/>
                <a:moveTo>
                  <a:pt x="5538" y="14555"/>
                </a:moveTo>
                <a:cubicBezTo>
                  <a:pt x="5589" y="14579"/>
                  <a:pt x="5643" y="14603"/>
                  <a:pt x="5697" y="14621"/>
                </a:cubicBezTo>
                <a:lnTo>
                  <a:pt x="5697" y="18049"/>
                </a:lnTo>
                <a:cubicBezTo>
                  <a:pt x="4727" y="17938"/>
                  <a:pt x="3801" y="17560"/>
                  <a:pt x="3074" y="16980"/>
                </a:cubicBezTo>
                <a:lnTo>
                  <a:pt x="5538" y="14555"/>
                </a:lnTo>
                <a:close/>
                <a:moveTo>
                  <a:pt x="6986" y="14555"/>
                </a:moveTo>
                <a:lnTo>
                  <a:pt x="9408" y="16980"/>
                </a:lnTo>
                <a:cubicBezTo>
                  <a:pt x="8666" y="17575"/>
                  <a:pt x="7770" y="17944"/>
                  <a:pt x="6824" y="18049"/>
                </a:cubicBezTo>
                <a:lnTo>
                  <a:pt x="6824" y="14621"/>
                </a:lnTo>
                <a:cubicBezTo>
                  <a:pt x="6881" y="14603"/>
                  <a:pt x="6932" y="14582"/>
                  <a:pt x="6986" y="14555"/>
                </a:cubicBezTo>
                <a:close/>
                <a:moveTo>
                  <a:pt x="4660" y="1"/>
                </a:moveTo>
                <a:cubicBezTo>
                  <a:pt x="4378" y="1"/>
                  <a:pt x="4017" y="193"/>
                  <a:pt x="3861" y="427"/>
                </a:cubicBezTo>
                <a:cubicBezTo>
                  <a:pt x="2927" y="1830"/>
                  <a:pt x="3636" y="3420"/>
                  <a:pt x="5129" y="3420"/>
                </a:cubicBezTo>
                <a:lnTo>
                  <a:pt x="5694" y="3420"/>
                </a:lnTo>
                <a:lnTo>
                  <a:pt x="5694" y="6827"/>
                </a:lnTo>
                <a:cubicBezTo>
                  <a:pt x="2512" y="7116"/>
                  <a:pt x="0" y="9823"/>
                  <a:pt x="0" y="13035"/>
                </a:cubicBezTo>
                <a:cubicBezTo>
                  <a:pt x="0" y="16442"/>
                  <a:pt x="2822" y="19230"/>
                  <a:pt x="6256" y="19230"/>
                </a:cubicBezTo>
                <a:cubicBezTo>
                  <a:pt x="9672" y="19230"/>
                  <a:pt x="12472" y="16457"/>
                  <a:pt x="12472" y="13035"/>
                </a:cubicBezTo>
                <a:cubicBezTo>
                  <a:pt x="12472" y="9823"/>
                  <a:pt x="10003" y="7116"/>
                  <a:pt x="6821" y="6827"/>
                </a:cubicBezTo>
                <a:lnTo>
                  <a:pt x="6821" y="5815"/>
                </a:lnTo>
                <a:cubicBezTo>
                  <a:pt x="11006" y="6482"/>
                  <a:pt x="14507" y="9663"/>
                  <a:pt x="15561" y="13759"/>
                </a:cubicBezTo>
                <a:cubicBezTo>
                  <a:pt x="14356" y="14170"/>
                  <a:pt x="13509" y="15354"/>
                  <a:pt x="13659" y="16724"/>
                </a:cubicBezTo>
                <a:cubicBezTo>
                  <a:pt x="13797" y="17998"/>
                  <a:pt x="14780" y="19017"/>
                  <a:pt x="16051" y="19203"/>
                </a:cubicBezTo>
                <a:cubicBezTo>
                  <a:pt x="16192" y="19223"/>
                  <a:pt x="16331" y="19233"/>
                  <a:pt x="16467" y="19233"/>
                </a:cubicBezTo>
                <a:cubicBezTo>
                  <a:pt x="18026" y="19233"/>
                  <a:pt x="19293" y="17970"/>
                  <a:pt x="19293" y="16418"/>
                </a:cubicBezTo>
                <a:cubicBezTo>
                  <a:pt x="19299" y="14940"/>
                  <a:pt x="18145" y="13735"/>
                  <a:pt x="16691" y="13621"/>
                </a:cubicBezTo>
                <a:cubicBezTo>
                  <a:pt x="15937" y="10529"/>
                  <a:pt x="13909" y="7882"/>
                  <a:pt x="11262" y="6274"/>
                </a:cubicBezTo>
                <a:lnTo>
                  <a:pt x="13251" y="4547"/>
                </a:lnTo>
                <a:lnTo>
                  <a:pt x="14158" y="4547"/>
                </a:lnTo>
                <a:cubicBezTo>
                  <a:pt x="14160" y="4547"/>
                  <a:pt x="14162" y="4547"/>
                  <a:pt x="14164" y="4547"/>
                </a:cubicBezTo>
                <a:cubicBezTo>
                  <a:pt x="14450" y="4547"/>
                  <a:pt x="14696" y="4331"/>
                  <a:pt x="14732" y="4045"/>
                </a:cubicBezTo>
                <a:cubicBezTo>
                  <a:pt x="14771" y="3713"/>
                  <a:pt x="14509" y="3420"/>
                  <a:pt x="14175" y="3420"/>
                </a:cubicBezTo>
                <a:cubicBezTo>
                  <a:pt x="14173" y="3420"/>
                  <a:pt x="14172" y="3420"/>
                  <a:pt x="14170" y="3420"/>
                </a:cubicBezTo>
                <a:lnTo>
                  <a:pt x="10790" y="3420"/>
                </a:lnTo>
                <a:cubicBezTo>
                  <a:pt x="10788" y="3420"/>
                  <a:pt x="10786" y="3420"/>
                  <a:pt x="10784" y="3420"/>
                </a:cubicBezTo>
                <a:cubicBezTo>
                  <a:pt x="10495" y="3420"/>
                  <a:pt x="10252" y="3632"/>
                  <a:pt x="10216" y="3919"/>
                </a:cubicBezTo>
                <a:cubicBezTo>
                  <a:pt x="10177" y="4252"/>
                  <a:pt x="10441" y="4547"/>
                  <a:pt x="10778" y="4547"/>
                </a:cubicBezTo>
                <a:lnTo>
                  <a:pt x="11526" y="4547"/>
                </a:lnTo>
                <a:lnTo>
                  <a:pt x="10198" y="5697"/>
                </a:lnTo>
                <a:cubicBezTo>
                  <a:pt x="9128" y="5190"/>
                  <a:pt x="7990" y="4844"/>
                  <a:pt x="6821" y="4676"/>
                </a:cubicBezTo>
                <a:lnTo>
                  <a:pt x="6821" y="3420"/>
                </a:lnTo>
                <a:lnTo>
                  <a:pt x="7767" y="3420"/>
                </a:lnTo>
                <a:cubicBezTo>
                  <a:pt x="8023" y="3417"/>
                  <a:pt x="8266" y="3315"/>
                  <a:pt x="8443" y="3134"/>
                </a:cubicBezTo>
                <a:cubicBezTo>
                  <a:pt x="9783" y="1782"/>
                  <a:pt x="8777" y="1"/>
                  <a:pt x="7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72"/>
          <p:cNvGrpSpPr/>
          <p:nvPr/>
        </p:nvGrpSpPr>
        <p:grpSpPr>
          <a:xfrm>
            <a:off x="3999620" y="2731098"/>
            <a:ext cx="443226" cy="443226"/>
            <a:chOff x="3005200" y="2468525"/>
            <a:chExt cx="480775" cy="480775"/>
          </a:xfrm>
        </p:grpSpPr>
        <p:sp>
          <p:nvSpPr>
            <p:cNvPr id="1501" name="Google Shape;1501;p72"/>
            <p:cNvSpPr/>
            <p:nvPr/>
          </p:nvSpPr>
          <p:spPr>
            <a:xfrm>
              <a:off x="3005200" y="2723925"/>
              <a:ext cx="480775" cy="225375"/>
            </a:xfrm>
            <a:custGeom>
              <a:avLst/>
              <a:gdLst/>
              <a:ahLst/>
              <a:cxnLst/>
              <a:rect l="l" t="t" r="r" b="b"/>
              <a:pathLst>
                <a:path w="19231" h="9015" extrusionOk="0">
                  <a:moveTo>
                    <a:pt x="3943" y="2254"/>
                  </a:moveTo>
                  <a:cubicBezTo>
                    <a:pt x="4258" y="2254"/>
                    <a:pt x="4553" y="2320"/>
                    <a:pt x="4835" y="2410"/>
                  </a:cubicBezTo>
                  <a:lnTo>
                    <a:pt x="3943" y="3942"/>
                  </a:lnTo>
                  <a:lnTo>
                    <a:pt x="3053" y="2410"/>
                  </a:lnTo>
                  <a:cubicBezTo>
                    <a:pt x="3336" y="2320"/>
                    <a:pt x="3627" y="2254"/>
                    <a:pt x="3943" y="2254"/>
                  </a:cubicBezTo>
                  <a:close/>
                  <a:moveTo>
                    <a:pt x="15285" y="2254"/>
                  </a:moveTo>
                  <a:cubicBezTo>
                    <a:pt x="15601" y="2254"/>
                    <a:pt x="15895" y="2320"/>
                    <a:pt x="16177" y="2410"/>
                  </a:cubicBezTo>
                  <a:lnTo>
                    <a:pt x="15285" y="3942"/>
                  </a:lnTo>
                  <a:lnTo>
                    <a:pt x="14396" y="2410"/>
                  </a:lnTo>
                  <a:cubicBezTo>
                    <a:pt x="14678" y="2320"/>
                    <a:pt x="14970" y="2254"/>
                    <a:pt x="15285" y="2254"/>
                  </a:cubicBezTo>
                  <a:close/>
                  <a:moveTo>
                    <a:pt x="2086" y="2975"/>
                  </a:moveTo>
                  <a:lnTo>
                    <a:pt x="2963" y="4507"/>
                  </a:lnTo>
                  <a:lnTo>
                    <a:pt x="1184" y="4507"/>
                  </a:lnTo>
                  <a:cubicBezTo>
                    <a:pt x="1308" y="3909"/>
                    <a:pt x="1623" y="3371"/>
                    <a:pt x="2086" y="2975"/>
                  </a:cubicBezTo>
                  <a:close/>
                  <a:moveTo>
                    <a:pt x="5803" y="2975"/>
                  </a:moveTo>
                  <a:cubicBezTo>
                    <a:pt x="6262" y="3371"/>
                    <a:pt x="6581" y="3909"/>
                    <a:pt x="6704" y="4507"/>
                  </a:cubicBezTo>
                  <a:lnTo>
                    <a:pt x="4925" y="4507"/>
                  </a:lnTo>
                  <a:lnTo>
                    <a:pt x="5803" y="2975"/>
                  </a:lnTo>
                  <a:close/>
                  <a:moveTo>
                    <a:pt x="13428" y="2975"/>
                  </a:moveTo>
                  <a:lnTo>
                    <a:pt x="14306" y="4507"/>
                  </a:lnTo>
                  <a:lnTo>
                    <a:pt x="12527" y="4507"/>
                  </a:lnTo>
                  <a:cubicBezTo>
                    <a:pt x="12650" y="3909"/>
                    <a:pt x="12966" y="3371"/>
                    <a:pt x="13428" y="2975"/>
                  </a:cubicBezTo>
                  <a:close/>
                  <a:moveTo>
                    <a:pt x="17145" y="2975"/>
                  </a:moveTo>
                  <a:cubicBezTo>
                    <a:pt x="17605" y="3371"/>
                    <a:pt x="17923" y="3909"/>
                    <a:pt x="18046" y="4507"/>
                  </a:cubicBezTo>
                  <a:lnTo>
                    <a:pt x="16268" y="4507"/>
                  </a:lnTo>
                  <a:lnTo>
                    <a:pt x="17145" y="2975"/>
                  </a:lnTo>
                  <a:close/>
                  <a:moveTo>
                    <a:pt x="2969" y="5634"/>
                  </a:moveTo>
                  <a:lnTo>
                    <a:pt x="2083" y="7166"/>
                  </a:lnTo>
                  <a:cubicBezTo>
                    <a:pt x="1623" y="6767"/>
                    <a:pt x="1311" y="6229"/>
                    <a:pt x="1184" y="5634"/>
                  </a:cubicBezTo>
                  <a:close/>
                  <a:moveTo>
                    <a:pt x="6704" y="5634"/>
                  </a:moveTo>
                  <a:cubicBezTo>
                    <a:pt x="6578" y="6229"/>
                    <a:pt x="6262" y="6767"/>
                    <a:pt x="5806" y="7166"/>
                  </a:cubicBezTo>
                  <a:lnTo>
                    <a:pt x="4919" y="5634"/>
                  </a:lnTo>
                  <a:close/>
                  <a:moveTo>
                    <a:pt x="14312" y="5634"/>
                  </a:moveTo>
                  <a:lnTo>
                    <a:pt x="13425" y="7166"/>
                  </a:lnTo>
                  <a:cubicBezTo>
                    <a:pt x="12966" y="6767"/>
                    <a:pt x="12653" y="6229"/>
                    <a:pt x="12527" y="5634"/>
                  </a:cubicBezTo>
                  <a:close/>
                  <a:moveTo>
                    <a:pt x="18046" y="5634"/>
                  </a:moveTo>
                  <a:cubicBezTo>
                    <a:pt x="17920" y="6229"/>
                    <a:pt x="17605" y="6767"/>
                    <a:pt x="17148" y="7166"/>
                  </a:cubicBezTo>
                  <a:lnTo>
                    <a:pt x="16262" y="5634"/>
                  </a:lnTo>
                  <a:close/>
                  <a:moveTo>
                    <a:pt x="3943" y="6196"/>
                  </a:moveTo>
                  <a:lnTo>
                    <a:pt x="4829" y="7731"/>
                  </a:lnTo>
                  <a:cubicBezTo>
                    <a:pt x="4544" y="7830"/>
                    <a:pt x="4243" y="7881"/>
                    <a:pt x="3943" y="7887"/>
                  </a:cubicBezTo>
                  <a:cubicBezTo>
                    <a:pt x="3642" y="7881"/>
                    <a:pt x="3342" y="7830"/>
                    <a:pt x="3059" y="7731"/>
                  </a:cubicBezTo>
                  <a:lnTo>
                    <a:pt x="3943" y="6196"/>
                  </a:lnTo>
                  <a:close/>
                  <a:moveTo>
                    <a:pt x="15285" y="6196"/>
                  </a:moveTo>
                  <a:lnTo>
                    <a:pt x="16171" y="7731"/>
                  </a:lnTo>
                  <a:cubicBezTo>
                    <a:pt x="15886" y="7830"/>
                    <a:pt x="15586" y="7881"/>
                    <a:pt x="15285" y="7887"/>
                  </a:cubicBezTo>
                  <a:cubicBezTo>
                    <a:pt x="14985" y="7881"/>
                    <a:pt x="14684" y="7830"/>
                    <a:pt x="14402" y="7731"/>
                  </a:cubicBezTo>
                  <a:lnTo>
                    <a:pt x="15285" y="6196"/>
                  </a:lnTo>
                  <a:close/>
                  <a:moveTo>
                    <a:pt x="4553" y="0"/>
                  </a:moveTo>
                  <a:cubicBezTo>
                    <a:pt x="4548" y="0"/>
                    <a:pt x="4543" y="0"/>
                    <a:pt x="4538" y="0"/>
                  </a:cubicBezTo>
                  <a:lnTo>
                    <a:pt x="2446" y="0"/>
                  </a:lnTo>
                  <a:cubicBezTo>
                    <a:pt x="2546" y="439"/>
                    <a:pt x="2693" y="866"/>
                    <a:pt x="2885" y="1271"/>
                  </a:cubicBezTo>
                  <a:cubicBezTo>
                    <a:pt x="2885" y="1277"/>
                    <a:pt x="2891" y="1283"/>
                    <a:pt x="2897" y="1283"/>
                  </a:cubicBezTo>
                  <a:cubicBezTo>
                    <a:pt x="1281" y="1719"/>
                    <a:pt x="1" y="3230"/>
                    <a:pt x="1" y="5069"/>
                  </a:cubicBezTo>
                  <a:cubicBezTo>
                    <a:pt x="1" y="7311"/>
                    <a:pt x="1882" y="9014"/>
                    <a:pt x="3943" y="9014"/>
                  </a:cubicBezTo>
                  <a:cubicBezTo>
                    <a:pt x="5869" y="9014"/>
                    <a:pt x="7668" y="7533"/>
                    <a:pt x="7855" y="5409"/>
                  </a:cubicBezTo>
                  <a:cubicBezTo>
                    <a:pt x="8432" y="5559"/>
                    <a:pt x="9023" y="5634"/>
                    <a:pt x="9615" y="5634"/>
                  </a:cubicBezTo>
                  <a:cubicBezTo>
                    <a:pt x="10207" y="5634"/>
                    <a:pt x="10799" y="5559"/>
                    <a:pt x="11376" y="5409"/>
                  </a:cubicBezTo>
                  <a:cubicBezTo>
                    <a:pt x="11565" y="7542"/>
                    <a:pt x="13374" y="9014"/>
                    <a:pt x="15285" y="9014"/>
                  </a:cubicBezTo>
                  <a:cubicBezTo>
                    <a:pt x="17349" y="9014"/>
                    <a:pt x="19230" y="7311"/>
                    <a:pt x="19230" y="5069"/>
                  </a:cubicBezTo>
                  <a:cubicBezTo>
                    <a:pt x="19230" y="3233"/>
                    <a:pt x="17953" y="1719"/>
                    <a:pt x="16334" y="1283"/>
                  </a:cubicBezTo>
                  <a:cubicBezTo>
                    <a:pt x="16340" y="1283"/>
                    <a:pt x="16346" y="1277"/>
                    <a:pt x="16346" y="1271"/>
                  </a:cubicBezTo>
                  <a:cubicBezTo>
                    <a:pt x="16538" y="866"/>
                    <a:pt x="16685" y="439"/>
                    <a:pt x="16784" y="0"/>
                  </a:cubicBezTo>
                  <a:lnTo>
                    <a:pt x="14693" y="0"/>
                  </a:lnTo>
                  <a:cubicBezTo>
                    <a:pt x="14688" y="0"/>
                    <a:pt x="14683" y="0"/>
                    <a:pt x="14677" y="0"/>
                  </a:cubicBezTo>
                  <a:cubicBezTo>
                    <a:pt x="13187" y="0"/>
                    <a:pt x="11827" y="843"/>
                    <a:pt x="11166" y="2179"/>
                  </a:cubicBezTo>
                  <a:cubicBezTo>
                    <a:pt x="10877" y="2756"/>
                    <a:pt x="10258" y="3113"/>
                    <a:pt x="9615" y="3113"/>
                  </a:cubicBezTo>
                  <a:cubicBezTo>
                    <a:pt x="8969" y="3113"/>
                    <a:pt x="8353" y="2756"/>
                    <a:pt x="8065" y="2179"/>
                  </a:cubicBezTo>
                  <a:cubicBezTo>
                    <a:pt x="7403" y="843"/>
                    <a:pt x="6044" y="0"/>
                    <a:pt x="4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2"/>
            <p:cNvSpPr/>
            <p:nvPr/>
          </p:nvSpPr>
          <p:spPr>
            <a:xfrm>
              <a:off x="3062300" y="2524875"/>
              <a:ext cx="366200" cy="248225"/>
            </a:xfrm>
            <a:custGeom>
              <a:avLst/>
              <a:gdLst/>
              <a:ahLst/>
              <a:cxnLst/>
              <a:rect l="l" t="t" r="r" b="b"/>
              <a:pathLst>
                <a:path w="14648" h="9929" extrusionOk="0">
                  <a:moveTo>
                    <a:pt x="1692" y="1127"/>
                  </a:moveTo>
                  <a:cubicBezTo>
                    <a:pt x="2001" y="1127"/>
                    <a:pt x="2254" y="1379"/>
                    <a:pt x="2254" y="1689"/>
                  </a:cubicBezTo>
                  <a:lnTo>
                    <a:pt x="2254" y="3942"/>
                  </a:lnTo>
                  <a:cubicBezTo>
                    <a:pt x="2254" y="4255"/>
                    <a:pt x="2001" y="4507"/>
                    <a:pt x="1692" y="4507"/>
                  </a:cubicBezTo>
                  <a:lnTo>
                    <a:pt x="1127" y="4507"/>
                  </a:lnTo>
                  <a:lnTo>
                    <a:pt x="1127" y="1127"/>
                  </a:lnTo>
                  <a:close/>
                  <a:moveTo>
                    <a:pt x="6761" y="1127"/>
                  </a:moveTo>
                  <a:lnTo>
                    <a:pt x="6761" y="4507"/>
                  </a:lnTo>
                  <a:lnTo>
                    <a:pt x="5634" y="4507"/>
                  </a:lnTo>
                  <a:lnTo>
                    <a:pt x="5634" y="1689"/>
                  </a:lnTo>
                  <a:cubicBezTo>
                    <a:pt x="5634" y="1379"/>
                    <a:pt x="5886" y="1127"/>
                    <a:pt x="6199" y="1127"/>
                  </a:cubicBezTo>
                  <a:close/>
                  <a:moveTo>
                    <a:pt x="8452" y="1127"/>
                  </a:moveTo>
                  <a:cubicBezTo>
                    <a:pt x="8762" y="1127"/>
                    <a:pt x="9014" y="1379"/>
                    <a:pt x="9014" y="1689"/>
                  </a:cubicBezTo>
                  <a:lnTo>
                    <a:pt x="9014" y="4507"/>
                  </a:lnTo>
                  <a:lnTo>
                    <a:pt x="7887" y="4507"/>
                  </a:lnTo>
                  <a:lnTo>
                    <a:pt x="7887" y="1127"/>
                  </a:lnTo>
                  <a:close/>
                  <a:moveTo>
                    <a:pt x="13521" y="1127"/>
                  </a:moveTo>
                  <a:lnTo>
                    <a:pt x="13521" y="4507"/>
                  </a:lnTo>
                  <a:lnTo>
                    <a:pt x="12959" y="4507"/>
                  </a:lnTo>
                  <a:cubicBezTo>
                    <a:pt x="12647" y="4507"/>
                    <a:pt x="12394" y="4255"/>
                    <a:pt x="12394" y="3942"/>
                  </a:cubicBezTo>
                  <a:lnTo>
                    <a:pt x="12394" y="1689"/>
                  </a:lnTo>
                  <a:cubicBezTo>
                    <a:pt x="12394" y="1379"/>
                    <a:pt x="12647" y="1127"/>
                    <a:pt x="12959" y="1127"/>
                  </a:cubicBezTo>
                  <a:close/>
                  <a:moveTo>
                    <a:pt x="9014" y="5634"/>
                  </a:moveTo>
                  <a:lnTo>
                    <a:pt x="9014" y="6980"/>
                  </a:lnTo>
                  <a:cubicBezTo>
                    <a:pt x="8518" y="7403"/>
                    <a:pt x="8116" y="7926"/>
                    <a:pt x="7833" y="8512"/>
                  </a:cubicBezTo>
                  <a:cubicBezTo>
                    <a:pt x="7731" y="8704"/>
                    <a:pt x="7528" y="8801"/>
                    <a:pt x="7325" y="8801"/>
                  </a:cubicBezTo>
                  <a:cubicBezTo>
                    <a:pt x="7123" y="8801"/>
                    <a:pt x="6920" y="8704"/>
                    <a:pt x="6818" y="8512"/>
                  </a:cubicBezTo>
                  <a:cubicBezTo>
                    <a:pt x="6535" y="7926"/>
                    <a:pt x="6133" y="7403"/>
                    <a:pt x="5634" y="6980"/>
                  </a:cubicBezTo>
                  <a:lnTo>
                    <a:pt x="5634" y="5634"/>
                  </a:lnTo>
                  <a:close/>
                  <a:moveTo>
                    <a:pt x="0" y="0"/>
                  </a:moveTo>
                  <a:lnTo>
                    <a:pt x="0" y="6271"/>
                  </a:lnTo>
                  <a:cubicBezTo>
                    <a:pt x="0" y="6463"/>
                    <a:pt x="12" y="6643"/>
                    <a:pt x="24" y="6836"/>
                  </a:cubicBezTo>
                  <a:lnTo>
                    <a:pt x="2287" y="6836"/>
                  </a:lnTo>
                  <a:cubicBezTo>
                    <a:pt x="2295" y="6836"/>
                    <a:pt x="2302" y="6836"/>
                    <a:pt x="2310" y="6836"/>
                  </a:cubicBezTo>
                  <a:cubicBezTo>
                    <a:pt x="4224" y="6836"/>
                    <a:pt x="5971" y="7921"/>
                    <a:pt x="6821" y="9636"/>
                  </a:cubicBezTo>
                  <a:cubicBezTo>
                    <a:pt x="6918" y="9831"/>
                    <a:pt x="7122" y="9929"/>
                    <a:pt x="7325" y="9929"/>
                  </a:cubicBezTo>
                  <a:cubicBezTo>
                    <a:pt x="7529" y="9929"/>
                    <a:pt x="7733" y="9831"/>
                    <a:pt x="7830" y="9636"/>
                  </a:cubicBezTo>
                  <a:cubicBezTo>
                    <a:pt x="8681" y="7919"/>
                    <a:pt x="10431" y="6836"/>
                    <a:pt x="12348" y="6836"/>
                  </a:cubicBezTo>
                  <a:cubicBezTo>
                    <a:pt x="12354" y="6836"/>
                    <a:pt x="12359" y="6836"/>
                    <a:pt x="12364" y="6836"/>
                  </a:cubicBezTo>
                  <a:lnTo>
                    <a:pt x="14624" y="6836"/>
                  </a:lnTo>
                  <a:cubicBezTo>
                    <a:pt x="14636" y="6643"/>
                    <a:pt x="14648" y="6463"/>
                    <a:pt x="14648" y="6271"/>
                  </a:cubicBezTo>
                  <a:lnTo>
                    <a:pt x="146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2"/>
            <p:cNvSpPr/>
            <p:nvPr/>
          </p:nvSpPr>
          <p:spPr>
            <a:xfrm>
              <a:off x="3034275" y="2468525"/>
              <a:ext cx="422550" cy="28200"/>
            </a:xfrm>
            <a:custGeom>
              <a:avLst/>
              <a:gdLst/>
              <a:ahLst/>
              <a:cxnLst/>
              <a:rect l="l" t="t" r="r" b="b"/>
              <a:pathLst>
                <a:path w="16902" h="1128" extrusionOk="0">
                  <a:moveTo>
                    <a:pt x="565" y="1"/>
                  </a:moveTo>
                  <a:cubicBezTo>
                    <a:pt x="253" y="1"/>
                    <a:pt x="0" y="253"/>
                    <a:pt x="0" y="563"/>
                  </a:cubicBezTo>
                  <a:cubicBezTo>
                    <a:pt x="0" y="875"/>
                    <a:pt x="253" y="1127"/>
                    <a:pt x="565" y="1127"/>
                  </a:cubicBezTo>
                  <a:lnTo>
                    <a:pt x="16339" y="1127"/>
                  </a:lnTo>
                  <a:cubicBezTo>
                    <a:pt x="16649" y="1127"/>
                    <a:pt x="16901" y="875"/>
                    <a:pt x="16901" y="563"/>
                  </a:cubicBezTo>
                  <a:cubicBezTo>
                    <a:pt x="16901" y="253"/>
                    <a:pt x="16649" y="1"/>
                    <a:pt x="16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72"/>
          <p:cNvSpPr/>
          <p:nvPr/>
        </p:nvSpPr>
        <p:spPr>
          <a:xfrm>
            <a:off x="4678377" y="2757806"/>
            <a:ext cx="443226" cy="389549"/>
          </a:xfrm>
          <a:custGeom>
            <a:avLst/>
            <a:gdLst/>
            <a:ahLst/>
            <a:cxnLst/>
            <a:rect l="l" t="t" r="r" b="b"/>
            <a:pathLst>
              <a:path w="19231" h="16902" extrusionOk="0">
                <a:moveTo>
                  <a:pt x="5671" y="3381"/>
                </a:moveTo>
                <a:lnTo>
                  <a:pt x="5671" y="4508"/>
                </a:lnTo>
                <a:lnTo>
                  <a:pt x="3381" y="4508"/>
                </a:lnTo>
                <a:lnTo>
                  <a:pt x="3381" y="3381"/>
                </a:lnTo>
                <a:close/>
                <a:moveTo>
                  <a:pt x="9051" y="3381"/>
                </a:moveTo>
                <a:lnTo>
                  <a:pt x="9051" y="4508"/>
                </a:lnTo>
                <a:lnTo>
                  <a:pt x="6797" y="4508"/>
                </a:lnTo>
                <a:lnTo>
                  <a:pt x="6797" y="3381"/>
                </a:lnTo>
                <a:close/>
                <a:moveTo>
                  <a:pt x="12431" y="3381"/>
                </a:moveTo>
                <a:lnTo>
                  <a:pt x="12431" y="4508"/>
                </a:lnTo>
                <a:lnTo>
                  <a:pt x="10177" y="4508"/>
                </a:lnTo>
                <a:lnTo>
                  <a:pt x="10177" y="3381"/>
                </a:lnTo>
                <a:close/>
                <a:moveTo>
                  <a:pt x="15742" y="3381"/>
                </a:moveTo>
                <a:lnTo>
                  <a:pt x="16166" y="4508"/>
                </a:lnTo>
                <a:lnTo>
                  <a:pt x="13561" y="4508"/>
                </a:lnTo>
                <a:lnTo>
                  <a:pt x="13558" y="3381"/>
                </a:lnTo>
                <a:close/>
                <a:moveTo>
                  <a:pt x="6797" y="7888"/>
                </a:moveTo>
                <a:lnTo>
                  <a:pt x="6797" y="10141"/>
                </a:lnTo>
                <a:lnTo>
                  <a:pt x="3381" y="10141"/>
                </a:lnTo>
                <a:lnTo>
                  <a:pt x="3381" y="7888"/>
                </a:lnTo>
                <a:close/>
                <a:moveTo>
                  <a:pt x="9051" y="7888"/>
                </a:moveTo>
                <a:lnTo>
                  <a:pt x="9051" y="10141"/>
                </a:lnTo>
                <a:lnTo>
                  <a:pt x="7924" y="10141"/>
                </a:lnTo>
                <a:lnTo>
                  <a:pt x="7924" y="7888"/>
                </a:lnTo>
                <a:close/>
                <a:moveTo>
                  <a:pt x="11304" y="7888"/>
                </a:moveTo>
                <a:lnTo>
                  <a:pt x="11304" y="10141"/>
                </a:lnTo>
                <a:lnTo>
                  <a:pt x="10177" y="10141"/>
                </a:lnTo>
                <a:lnTo>
                  <a:pt x="10177" y="7888"/>
                </a:lnTo>
                <a:close/>
                <a:moveTo>
                  <a:pt x="14723" y="7888"/>
                </a:moveTo>
                <a:lnTo>
                  <a:pt x="14723" y="10141"/>
                </a:lnTo>
                <a:lnTo>
                  <a:pt x="12431" y="10141"/>
                </a:lnTo>
                <a:lnTo>
                  <a:pt x="12431" y="7888"/>
                </a:lnTo>
                <a:close/>
                <a:moveTo>
                  <a:pt x="18104" y="7888"/>
                </a:moveTo>
                <a:lnTo>
                  <a:pt x="18104" y="10141"/>
                </a:lnTo>
                <a:lnTo>
                  <a:pt x="15850" y="10141"/>
                </a:lnTo>
                <a:lnTo>
                  <a:pt x="15850" y="7888"/>
                </a:lnTo>
                <a:close/>
                <a:moveTo>
                  <a:pt x="9051" y="11268"/>
                </a:moveTo>
                <a:lnTo>
                  <a:pt x="9051" y="14648"/>
                </a:lnTo>
                <a:lnTo>
                  <a:pt x="7924" y="14648"/>
                </a:lnTo>
                <a:lnTo>
                  <a:pt x="7924" y="11268"/>
                </a:lnTo>
                <a:close/>
                <a:moveTo>
                  <a:pt x="11304" y="11268"/>
                </a:moveTo>
                <a:lnTo>
                  <a:pt x="11304" y="14648"/>
                </a:lnTo>
                <a:lnTo>
                  <a:pt x="10177" y="14648"/>
                </a:lnTo>
                <a:lnTo>
                  <a:pt x="10177" y="11268"/>
                </a:lnTo>
                <a:close/>
                <a:moveTo>
                  <a:pt x="3941" y="14646"/>
                </a:moveTo>
                <a:cubicBezTo>
                  <a:pt x="4231" y="14646"/>
                  <a:pt x="4508" y="14871"/>
                  <a:pt x="4508" y="15210"/>
                </a:cubicBezTo>
                <a:cubicBezTo>
                  <a:pt x="4508" y="15522"/>
                  <a:pt x="4255" y="15775"/>
                  <a:pt x="3943" y="15775"/>
                </a:cubicBezTo>
                <a:cubicBezTo>
                  <a:pt x="3441" y="15775"/>
                  <a:pt x="3192" y="15168"/>
                  <a:pt x="3546" y="14813"/>
                </a:cubicBezTo>
                <a:cubicBezTo>
                  <a:pt x="3661" y="14697"/>
                  <a:pt x="3803" y="14646"/>
                  <a:pt x="3941" y="14646"/>
                </a:cubicBezTo>
                <a:close/>
                <a:moveTo>
                  <a:pt x="15284" y="14646"/>
                </a:moveTo>
                <a:cubicBezTo>
                  <a:pt x="15573" y="14646"/>
                  <a:pt x="15850" y="14871"/>
                  <a:pt x="15850" y="15210"/>
                </a:cubicBezTo>
                <a:cubicBezTo>
                  <a:pt x="15850" y="15522"/>
                  <a:pt x="15598" y="15775"/>
                  <a:pt x="15285" y="15775"/>
                </a:cubicBezTo>
                <a:cubicBezTo>
                  <a:pt x="14784" y="15775"/>
                  <a:pt x="14534" y="15168"/>
                  <a:pt x="14889" y="14813"/>
                </a:cubicBezTo>
                <a:cubicBezTo>
                  <a:pt x="15004" y="14697"/>
                  <a:pt x="15145" y="14646"/>
                  <a:pt x="15284" y="14646"/>
                </a:cubicBezTo>
                <a:close/>
                <a:moveTo>
                  <a:pt x="2816" y="1"/>
                </a:moveTo>
                <a:cubicBezTo>
                  <a:pt x="1263" y="1"/>
                  <a:pt x="1" y="1263"/>
                  <a:pt x="1" y="2816"/>
                </a:cubicBezTo>
                <a:lnTo>
                  <a:pt x="1" y="12395"/>
                </a:lnTo>
                <a:lnTo>
                  <a:pt x="1689" y="12395"/>
                </a:lnTo>
                <a:cubicBezTo>
                  <a:pt x="2002" y="12395"/>
                  <a:pt x="2254" y="12647"/>
                  <a:pt x="2254" y="12957"/>
                </a:cubicBezTo>
                <a:cubicBezTo>
                  <a:pt x="2254" y="13269"/>
                  <a:pt x="2002" y="13521"/>
                  <a:pt x="1689" y="13521"/>
                </a:cubicBezTo>
                <a:lnTo>
                  <a:pt x="1" y="13521"/>
                </a:lnTo>
                <a:lnTo>
                  <a:pt x="1" y="14083"/>
                </a:lnTo>
                <a:cubicBezTo>
                  <a:pt x="1" y="15018"/>
                  <a:pt x="758" y="15775"/>
                  <a:pt x="1689" y="15775"/>
                </a:cubicBezTo>
                <a:lnTo>
                  <a:pt x="2359" y="15775"/>
                </a:lnTo>
                <a:cubicBezTo>
                  <a:pt x="2594" y="16448"/>
                  <a:pt x="3231" y="16899"/>
                  <a:pt x="3943" y="16902"/>
                </a:cubicBezTo>
                <a:cubicBezTo>
                  <a:pt x="4679" y="16902"/>
                  <a:pt x="5334" y="16427"/>
                  <a:pt x="5568" y="15775"/>
                </a:cubicBezTo>
                <a:lnTo>
                  <a:pt x="13663" y="15775"/>
                </a:lnTo>
                <a:cubicBezTo>
                  <a:pt x="13897" y="16427"/>
                  <a:pt x="14552" y="16902"/>
                  <a:pt x="15285" y="16902"/>
                </a:cubicBezTo>
                <a:cubicBezTo>
                  <a:pt x="16000" y="16899"/>
                  <a:pt x="16634" y="16448"/>
                  <a:pt x="16872" y="15775"/>
                </a:cubicBezTo>
                <a:lnTo>
                  <a:pt x="17539" y="15775"/>
                </a:lnTo>
                <a:cubicBezTo>
                  <a:pt x="18473" y="15775"/>
                  <a:pt x="19230" y="15018"/>
                  <a:pt x="19230" y="14083"/>
                </a:cubicBezTo>
                <a:lnTo>
                  <a:pt x="19230" y="13521"/>
                </a:lnTo>
                <a:lnTo>
                  <a:pt x="17539" y="13521"/>
                </a:lnTo>
                <a:cubicBezTo>
                  <a:pt x="17229" y="13521"/>
                  <a:pt x="16977" y="13269"/>
                  <a:pt x="16977" y="12957"/>
                </a:cubicBezTo>
                <a:cubicBezTo>
                  <a:pt x="16977" y="12647"/>
                  <a:pt x="17229" y="12395"/>
                  <a:pt x="17539" y="12395"/>
                </a:cubicBezTo>
                <a:lnTo>
                  <a:pt x="19230" y="12395"/>
                </a:lnTo>
                <a:lnTo>
                  <a:pt x="19230" y="7323"/>
                </a:lnTo>
                <a:cubicBezTo>
                  <a:pt x="19227" y="6166"/>
                  <a:pt x="18518" y="5130"/>
                  <a:pt x="17443" y="4709"/>
                </a:cubicBezTo>
                <a:lnTo>
                  <a:pt x="16637" y="2561"/>
                </a:lnTo>
                <a:cubicBezTo>
                  <a:pt x="16063" y="1028"/>
                  <a:pt x="14543" y="1"/>
                  <a:pt x="12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5" name="Google Shape;1505;p72"/>
          <p:cNvGrpSpPr/>
          <p:nvPr/>
        </p:nvGrpSpPr>
        <p:grpSpPr>
          <a:xfrm>
            <a:off x="5357536" y="2731142"/>
            <a:ext cx="449011" cy="443134"/>
            <a:chOff x="4228925" y="2430150"/>
            <a:chExt cx="487050" cy="480675"/>
          </a:xfrm>
        </p:grpSpPr>
        <p:sp>
          <p:nvSpPr>
            <p:cNvPr id="1506" name="Google Shape;1506;p72"/>
            <p:cNvSpPr/>
            <p:nvPr/>
          </p:nvSpPr>
          <p:spPr>
            <a:xfrm>
              <a:off x="4228925" y="2515475"/>
              <a:ext cx="487050" cy="395350"/>
            </a:xfrm>
            <a:custGeom>
              <a:avLst/>
              <a:gdLst/>
              <a:ahLst/>
              <a:cxnLst/>
              <a:rect l="l" t="t" r="r" b="b"/>
              <a:pathLst>
                <a:path w="19482" h="15814" extrusionOk="0">
                  <a:moveTo>
                    <a:pt x="17450" y="1"/>
                  </a:moveTo>
                  <a:cubicBezTo>
                    <a:pt x="14602" y="1"/>
                    <a:pt x="12093" y="1930"/>
                    <a:pt x="11402" y="4694"/>
                  </a:cubicBezTo>
                  <a:lnTo>
                    <a:pt x="10456" y="8483"/>
                  </a:lnTo>
                  <a:cubicBezTo>
                    <a:pt x="10365" y="8843"/>
                    <a:pt x="10073" y="9011"/>
                    <a:pt x="9780" y="9011"/>
                  </a:cubicBezTo>
                  <a:cubicBezTo>
                    <a:pt x="9426" y="9011"/>
                    <a:pt x="9071" y="8764"/>
                    <a:pt x="9071" y="8311"/>
                  </a:cubicBezTo>
                  <a:lnTo>
                    <a:pt x="9071" y="7888"/>
                  </a:lnTo>
                  <a:lnTo>
                    <a:pt x="21" y="7888"/>
                  </a:lnTo>
                  <a:lnTo>
                    <a:pt x="21" y="9579"/>
                  </a:lnTo>
                  <a:cubicBezTo>
                    <a:pt x="0" y="13025"/>
                    <a:pt x="2793" y="15811"/>
                    <a:pt x="6211" y="15811"/>
                  </a:cubicBezTo>
                  <a:cubicBezTo>
                    <a:pt x="6282" y="15811"/>
                    <a:pt x="6354" y="15810"/>
                    <a:pt x="6427" y="15808"/>
                  </a:cubicBezTo>
                  <a:cubicBezTo>
                    <a:pt x="6524" y="15812"/>
                    <a:pt x="6622" y="15813"/>
                    <a:pt x="6719" y="15813"/>
                  </a:cubicBezTo>
                  <a:cubicBezTo>
                    <a:pt x="10051" y="15813"/>
                    <a:pt x="12918" y="13578"/>
                    <a:pt x="13788" y="10378"/>
                  </a:cubicBezTo>
                  <a:lnTo>
                    <a:pt x="15218" y="5141"/>
                  </a:lnTo>
                  <a:cubicBezTo>
                    <a:pt x="15500" y="4105"/>
                    <a:pt x="16486" y="3381"/>
                    <a:pt x="17559" y="3381"/>
                  </a:cubicBezTo>
                  <a:cubicBezTo>
                    <a:pt x="18718" y="3381"/>
                    <a:pt x="19482" y="2263"/>
                    <a:pt x="19190" y="1235"/>
                  </a:cubicBezTo>
                  <a:cubicBezTo>
                    <a:pt x="18986" y="514"/>
                    <a:pt x="18358" y="1"/>
                    <a:pt x="17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2"/>
            <p:cNvSpPr/>
            <p:nvPr/>
          </p:nvSpPr>
          <p:spPr>
            <a:xfrm>
              <a:off x="4229425" y="2628150"/>
              <a:ext cx="226350" cy="56350"/>
            </a:xfrm>
            <a:custGeom>
              <a:avLst/>
              <a:gdLst/>
              <a:ahLst/>
              <a:cxnLst/>
              <a:rect l="l" t="t" r="r" b="b"/>
              <a:pathLst>
                <a:path w="9054" h="2254" extrusionOk="0">
                  <a:moveTo>
                    <a:pt x="1692" y="0"/>
                  </a:moveTo>
                  <a:cubicBezTo>
                    <a:pt x="758" y="0"/>
                    <a:pt x="1" y="755"/>
                    <a:pt x="1" y="1689"/>
                  </a:cubicBezTo>
                  <a:lnTo>
                    <a:pt x="1" y="2254"/>
                  </a:lnTo>
                  <a:lnTo>
                    <a:pt x="9054" y="2254"/>
                  </a:lnTo>
                  <a:lnTo>
                    <a:pt x="9054" y="1689"/>
                  </a:lnTo>
                  <a:cubicBezTo>
                    <a:pt x="9054" y="755"/>
                    <a:pt x="8296" y="0"/>
                    <a:pt x="7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2"/>
            <p:cNvSpPr/>
            <p:nvPr/>
          </p:nvSpPr>
          <p:spPr>
            <a:xfrm>
              <a:off x="4363425" y="2430150"/>
              <a:ext cx="72600" cy="142750"/>
            </a:xfrm>
            <a:custGeom>
              <a:avLst/>
              <a:gdLst/>
              <a:ahLst/>
              <a:cxnLst/>
              <a:rect l="l" t="t" r="r" b="b"/>
              <a:pathLst>
                <a:path w="2904" h="5710" extrusionOk="0">
                  <a:moveTo>
                    <a:pt x="1451" y="0"/>
                  </a:moveTo>
                  <a:cubicBezTo>
                    <a:pt x="1269" y="0"/>
                    <a:pt x="1091" y="89"/>
                    <a:pt x="983" y="253"/>
                  </a:cubicBezTo>
                  <a:cubicBezTo>
                    <a:pt x="809" y="511"/>
                    <a:pt x="881" y="863"/>
                    <a:pt x="1140" y="1034"/>
                  </a:cubicBezTo>
                  <a:cubicBezTo>
                    <a:pt x="1611" y="1346"/>
                    <a:pt x="1611" y="2113"/>
                    <a:pt x="1140" y="2425"/>
                  </a:cubicBezTo>
                  <a:cubicBezTo>
                    <a:pt x="1" y="3182"/>
                    <a:pt x="1" y="4856"/>
                    <a:pt x="1140" y="5616"/>
                  </a:cubicBezTo>
                  <a:cubicBezTo>
                    <a:pt x="1236" y="5679"/>
                    <a:pt x="1344" y="5710"/>
                    <a:pt x="1452" y="5710"/>
                  </a:cubicBezTo>
                  <a:cubicBezTo>
                    <a:pt x="1634" y="5710"/>
                    <a:pt x="1813" y="5622"/>
                    <a:pt x="1921" y="5460"/>
                  </a:cubicBezTo>
                  <a:cubicBezTo>
                    <a:pt x="2095" y="5198"/>
                    <a:pt x="2023" y="4850"/>
                    <a:pt x="1765" y="4678"/>
                  </a:cubicBezTo>
                  <a:cubicBezTo>
                    <a:pt x="1293" y="4366"/>
                    <a:pt x="1293" y="3675"/>
                    <a:pt x="1765" y="3362"/>
                  </a:cubicBezTo>
                  <a:cubicBezTo>
                    <a:pt x="2903" y="2605"/>
                    <a:pt x="2903" y="854"/>
                    <a:pt x="1765" y="96"/>
                  </a:cubicBezTo>
                  <a:cubicBezTo>
                    <a:pt x="1668" y="32"/>
                    <a:pt x="1559" y="0"/>
                    <a:pt x="1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2"/>
            <p:cNvSpPr/>
            <p:nvPr/>
          </p:nvSpPr>
          <p:spPr>
            <a:xfrm>
              <a:off x="4278025" y="2430150"/>
              <a:ext cx="72525" cy="142750"/>
            </a:xfrm>
            <a:custGeom>
              <a:avLst/>
              <a:gdLst/>
              <a:ahLst/>
              <a:cxnLst/>
              <a:rect l="l" t="t" r="r" b="b"/>
              <a:pathLst>
                <a:path w="2901" h="5710" extrusionOk="0">
                  <a:moveTo>
                    <a:pt x="1449" y="0"/>
                  </a:moveTo>
                  <a:cubicBezTo>
                    <a:pt x="1267" y="0"/>
                    <a:pt x="1090" y="89"/>
                    <a:pt x="980" y="253"/>
                  </a:cubicBezTo>
                  <a:cubicBezTo>
                    <a:pt x="809" y="511"/>
                    <a:pt x="878" y="863"/>
                    <a:pt x="1139" y="1034"/>
                  </a:cubicBezTo>
                  <a:cubicBezTo>
                    <a:pt x="1608" y="1346"/>
                    <a:pt x="1608" y="2113"/>
                    <a:pt x="1139" y="2425"/>
                  </a:cubicBezTo>
                  <a:cubicBezTo>
                    <a:pt x="1" y="3182"/>
                    <a:pt x="1" y="4856"/>
                    <a:pt x="1139" y="5616"/>
                  </a:cubicBezTo>
                  <a:cubicBezTo>
                    <a:pt x="1235" y="5679"/>
                    <a:pt x="1344" y="5710"/>
                    <a:pt x="1451" y="5710"/>
                  </a:cubicBezTo>
                  <a:cubicBezTo>
                    <a:pt x="1632" y="5710"/>
                    <a:pt x="1811" y="5622"/>
                    <a:pt x="1921" y="5460"/>
                  </a:cubicBezTo>
                  <a:cubicBezTo>
                    <a:pt x="2092" y="5198"/>
                    <a:pt x="2023" y="4850"/>
                    <a:pt x="1764" y="4678"/>
                  </a:cubicBezTo>
                  <a:cubicBezTo>
                    <a:pt x="1293" y="4366"/>
                    <a:pt x="1293" y="3675"/>
                    <a:pt x="1764" y="3362"/>
                  </a:cubicBezTo>
                  <a:cubicBezTo>
                    <a:pt x="2900" y="2605"/>
                    <a:pt x="2900" y="854"/>
                    <a:pt x="1764" y="96"/>
                  </a:cubicBezTo>
                  <a:cubicBezTo>
                    <a:pt x="1667" y="32"/>
                    <a:pt x="1558" y="0"/>
                    <a:pt x="1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72"/>
          <p:cNvGrpSpPr/>
          <p:nvPr/>
        </p:nvGrpSpPr>
        <p:grpSpPr>
          <a:xfrm>
            <a:off x="6042279" y="2731315"/>
            <a:ext cx="453114" cy="442789"/>
            <a:chOff x="4856650" y="2430525"/>
            <a:chExt cx="491500" cy="480300"/>
          </a:xfrm>
        </p:grpSpPr>
        <p:sp>
          <p:nvSpPr>
            <p:cNvPr id="1511" name="Google Shape;1511;p72"/>
            <p:cNvSpPr/>
            <p:nvPr/>
          </p:nvSpPr>
          <p:spPr>
            <a:xfrm>
              <a:off x="4914550" y="2430525"/>
              <a:ext cx="72450" cy="141875"/>
            </a:xfrm>
            <a:custGeom>
              <a:avLst/>
              <a:gdLst/>
              <a:ahLst/>
              <a:cxnLst/>
              <a:rect l="l" t="t" r="r" b="b"/>
              <a:pathLst>
                <a:path w="2898" h="5675" extrusionOk="0">
                  <a:moveTo>
                    <a:pt x="1470" y="0"/>
                  </a:moveTo>
                  <a:cubicBezTo>
                    <a:pt x="1287" y="0"/>
                    <a:pt x="1108" y="89"/>
                    <a:pt x="1001" y="253"/>
                  </a:cubicBezTo>
                  <a:cubicBezTo>
                    <a:pt x="833" y="502"/>
                    <a:pt x="893" y="839"/>
                    <a:pt x="1136" y="1019"/>
                  </a:cubicBezTo>
                  <a:cubicBezTo>
                    <a:pt x="1608" y="1331"/>
                    <a:pt x="1608" y="2019"/>
                    <a:pt x="1136" y="2332"/>
                  </a:cubicBezTo>
                  <a:cubicBezTo>
                    <a:pt x="1" y="3089"/>
                    <a:pt x="1" y="4838"/>
                    <a:pt x="1136" y="5595"/>
                  </a:cubicBezTo>
                  <a:cubicBezTo>
                    <a:pt x="1227" y="5649"/>
                    <a:pt x="1327" y="5674"/>
                    <a:pt x="1425" y="5674"/>
                  </a:cubicBezTo>
                  <a:cubicBezTo>
                    <a:pt x="1608" y="5674"/>
                    <a:pt x="1786" y="5586"/>
                    <a:pt x="1894" y="5424"/>
                  </a:cubicBezTo>
                  <a:cubicBezTo>
                    <a:pt x="2059" y="5174"/>
                    <a:pt x="2002" y="4838"/>
                    <a:pt x="1761" y="4657"/>
                  </a:cubicBezTo>
                  <a:cubicBezTo>
                    <a:pt x="1290" y="4348"/>
                    <a:pt x="1290" y="3657"/>
                    <a:pt x="1761" y="3344"/>
                  </a:cubicBezTo>
                  <a:cubicBezTo>
                    <a:pt x="2897" y="2587"/>
                    <a:pt x="2897" y="839"/>
                    <a:pt x="1761" y="81"/>
                  </a:cubicBezTo>
                  <a:cubicBezTo>
                    <a:pt x="1670" y="26"/>
                    <a:pt x="1570" y="0"/>
                    <a:pt x="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2"/>
            <p:cNvSpPr/>
            <p:nvPr/>
          </p:nvSpPr>
          <p:spPr>
            <a:xfrm>
              <a:off x="4998900" y="2430525"/>
              <a:ext cx="72525" cy="142675"/>
            </a:xfrm>
            <a:custGeom>
              <a:avLst/>
              <a:gdLst/>
              <a:ahLst/>
              <a:cxnLst/>
              <a:rect l="l" t="t" r="r" b="b"/>
              <a:pathLst>
                <a:path w="2901" h="5707" extrusionOk="0">
                  <a:moveTo>
                    <a:pt x="1472" y="0"/>
                  </a:moveTo>
                  <a:cubicBezTo>
                    <a:pt x="1290" y="0"/>
                    <a:pt x="1110" y="89"/>
                    <a:pt x="1001" y="253"/>
                  </a:cubicBezTo>
                  <a:cubicBezTo>
                    <a:pt x="836" y="502"/>
                    <a:pt x="896" y="839"/>
                    <a:pt x="1140" y="1019"/>
                  </a:cubicBezTo>
                  <a:cubicBezTo>
                    <a:pt x="1608" y="1331"/>
                    <a:pt x="1608" y="2019"/>
                    <a:pt x="1140" y="2332"/>
                  </a:cubicBezTo>
                  <a:cubicBezTo>
                    <a:pt x="4" y="3089"/>
                    <a:pt x="1" y="4838"/>
                    <a:pt x="1140" y="5595"/>
                  </a:cubicBezTo>
                  <a:cubicBezTo>
                    <a:pt x="1241" y="5670"/>
                    <a:pt x="1358" y="5706"/>
                    <a:pt x="1474" y="5706"/>
                  </a:cubicBezTo>
                  <a:cubicBezTo>
                    <a:pt x="1656" y="5706"/>
                    <a:pt x="1834" y="5618"/>
                    <a:pt x="1942" y="5454"/>
                  </a:cubicBezTo>
                  <a:cubicBezTo>
                    <a:pt x="2122" y="5186"/>
                    <a:pt x="2038" y="4823"/>
                    <a:pt x="1762" y="4657"/>
                  </a:cubicBezTo>
                  <a:cubicBezTo>
                    <a:pt x="1293" y="4348"/>
                    <a:pt x="1293" y="3657"/>
                    <a:pt x="1762" y="3344"/>
                  </a:cubicBezTo>
                  <a:cubicBezTo>
                    <a:pt x="2900" y="2587"/>
                    <a:pt x="2900" y="839"/>
                    <a:pt x="1762" y="81"/>
                  </a:cubicBezTo>
                  <a:cubicBezTo>
                    <a:pt x="1672" y="26"/>
                    <a:pt x="1572"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2"/>
            <p:cNvSpPr/>
            <p:nvPr/>
          </p:nvSpPr>
          <p:spPr>
            <a:xfrm>
              <a:off x="5083350" y="2430525"/>
              <a:ext cx="72425" cy="141875"/>
            </a:xfrm>
            <a:custGeom>
              <a:avLst/>
              <a:gdLst/>
              <a:ahLst/>
              <a:cxnLst/>
              <a:rect l="l" t="t" r="r" b="b"/>
              <a:pathLst>
                <a:path w="2897" h="5675" extrusionOk="0">
                  <a:moveTo>
                    <a:pt x="1470" y="0"/>
                  </a:moveTo>
                  <a:cubicBezTo>
                    <a:pt x="1288" y="0"/>
                    <a:pt x="1110" y="89"/>
                    <a:pt x="1001" y="253"/>
                  </a:cubicBezTo>
                  <a:cubicBezTo>
                    <a:pt x="835" y="502"/>
                    <a:pt x="892" y="839"/>
                    <a:pt x="1136" y="1019"/>
                  </a:cubicBezTo>
                  <a:cubicBezTo>
                    <a:pt x="1608" y="1331"/>
                    <a:pt x="1608" y="2019"/>
                    <a:pt x="1136" y="2332"/>
                  </a:cubicBezTo>
                  <a:cubicBezTo>
                    <a:pt x="0" y="3089"/>
                    <a:pt x="0" y="4838"/>
                    <a:pt x="1136" y="5595"/>
                  </a:cubicBezTo>
                  <a:cubicBezTo>
                    <a:pt x="1226" y="5649"/>
                    <a:pt x="1326" y="5674"/>
                    <a:pt x="1424" y="5674"/>
                  </a:cubicBezTo>
                  <a:cubicBezTo>
                    <a:pt x="1607" y="5674"/>
                    <a:pt x="1786" y="5586"/>
                    <a:pt x="1893" y="5424"/>
                  </a:cubicBezTo>
                  <a:cubicBezTo>
                    <a:pt x="2061" y="5174"/>
                    <a:pt x="2001" y="4838"/>
                    <a:pt x="1761" y="4657"/>
                  </a:cubicBezTo>
                  <a:cubicBezTo>
                    <a:pt x="1289" y="4348"/>
                    <a:pt x="1289" y="3657"/>
                    <a:pt x="1761" y="3344"/>
                  </a:cubicBezTo>
                  <a:cubicBezTo>
                    <a:pt x="2897" y="2587"/>
                    <a:pt x="2897" y="839"/>
                    <a:pt x="1761" y="81"/>
                  </a:cubicBezTo>
                  <a:cubicBezTo>
                    <a:pt x="1670" y="26"/>
                    <a:pt x="1569" y="0"/>
                    <a:pt x="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2"/>
            <p:cNvSpPr/>
            <p:nvPr/>
          </p:nvSpPr>
          <p:spPr>
            <a:xfrm>
              <a:off x="5048175" y="2740825"/>
              <a:ext cx="56375" cy="57250"/>
            </a:xfrm>
            <a:custGeom>
              <a:avLst/>
              <a:gdLst/>
              <a:ahLst/>
              <a:cxnLst/>
              <a:rect l="l" t="t" r="r" b="b"/>
              <a:pathLst>
                <a:path w="2255" h="2290" extrusionOk="0">
                  <a:moveTo>
                    <a:pt x="566" y="0"/>
                  </a:moveTo>
                  <a:cubicBezTo>
                    <a:pt x="253" y="0"/>
                    <a:pt x="1" y="253"/>
                    <a:pt x="1" y="562"/>
                  </a:cubicBezTo>
                  <a:lnTo>
                    <a:pt x="1" y="2290"/>
                  </a:lnTo>
                  <a:lnTo>
                    <a:pt x="2254" y="2290"/>
                  </a:lnTo>
                  <a:lnTo>
                    <a:pt x="2254" y="562"/>
                  </a:lnTo>
                  <a:cubicBezTo>
                    <a:pt x="2254" y="253"/>
                    <a:pt x="2002"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2"/>
            <p:cNvSpPr/>
            <p:nvPr/>
          </p:nvSpPr>
          <p:spPr>
            <a:xfrm>
              <a:off x="4856650" y="2599975"/>
              <a:ext cx="491500" cy="310850"/>
            </a:xfrm>
            <a:custGeom>
              <a:avLst/>
              <a:gdLst/>
              <a:ahLst/>
              <a:cxnLst/>
              <a:rect l="l" t="t" r="r" b="b"/>
              <a:pathLst>
                <a:path w="19660" h="12434" extrusionOk="0">
                  <a:moveTo>
                    <a:pt x="16264" y="2101"/>
                  </a:moveTo>
                  <a:cubicBezTo>
                    <a:pt x="16891" y="2101"/>
                    <a:pt x="17437" y="2281"/>
                    <a:pt x="17802" y="2648"/>
                  </a:cubicBezTo>
                  <a:cubicBezTo>
                    <a:pt x="18304" y="3147"/>
                    <a:pt x="18479" y="3937"/>
                    <a:pt x="18295" y="4871"/>
                  </a:cubicBezTo>
                  <a:cubicBezTo>
                    <a:pt x="18094" y="5884"/>
                    <a:pt x="17505" y="6962"/>
                    <a:pt x="16631" y="7837"/>
                  </a:cubicBezTo>
                  <a:cubicBezTo>
                    <a:pt x="15831" y="8636"/>
                    <a:pt x="14822" y="9201"/>
                    <a:pt x="13905" y="9441"/>
                  </a:cubicBezTo>
                  <a:cubicBezTo>
                    <a:pt x="14735" y="7212"/>
                    <a:pt x="15116" y="4823"/>
                    <a:pt x="15077" y="2290"/>
                  </a:cubicBezTo>
                  <a:cubicBezTo>
                    <a:pt x="15488" y="2165"/>
                    <a:pt x="15890" y="2101"/>
                    <a:pt x="16264" y="2101"/>
                  </a:cubicBezTo>
                  <a:close/>
                  <a:moveTo>
                    <a:pt x="9354" y="1"/>
                  </a:moveTo>
                  <a:lnTo>
                    <a:pt x="9354" y="4502"/>
                  </a:lnTo>
                  <a:cubicBezTo>
                    <a:pt x="10285" y="4502"/>
                    <a:pt x="11042" y="5259"/>
                    <a:pt x="11042" y="6190"/>
                  </a:cubicBezTo>
                  <a:lnTo>
                    <a:pt x="11042" y="8492"/>
                  </a:lnTo>
                  <a:cubicBezTo>
                    <a:pt x="11042" y="8801"/>
                    <a:pt x="10790" y="9054"/>
                    <a:pt x="10480" y="9054"/>
                  </a:cubicBezTo>
                  <a:lnTo>
                    <a:pt x="7100" y="9054"/>
                  </a:lnTo>
                  <a:cubicBezTo>
                    <a:pt x="6788" y="9054"/>
                    <a:pt x="6535" y="8801"/>
                    <a:pt x="6535" y="8492"/>
                  </a:cubicBezTo>
                  <a:lnTo>
                    <a:pt x="6535" y="6199"/>
                  </a:lnTo>
                  <a:cubicBezTo>
                    <a:pt x="6535" y="5265"/>
                    <a:pt x="7292" y="4511"/>
                    <a:pt x="8227" y="4511"/>
                  </a:cubicBezTo>
                  <a:lnTo>
                    <a:pt x="8227" y="4"/>
                  </a:lnTo>
                  <a:lnTo>
                    <a:pt x="902" y="4"/>
                  </a:lnTo>
                  <a:cubicBezTo>
                    <a:pt x="900" y="4"/>
                    <a:pt x="898" y="4"/>
                    <a:pt x="896" y="4"/>
                  </a:cubicBezTo>
                  <a:cubicBezTo>
                    <a:pt x="607" y="4"/>
                    <a:pt x="367" y="225"/>
                    <a:pt x="340" y="515"/>
                  </a:cubicBezTo>
                  <a:cubicBezTo>
                    <a:pt x="0" y="4258"/>
                    <a:pt x="529" y="7635"/>
                    <a:pt x="1959" y="10757"/>
                  </a:cubicBezTo>
                  <a:cubicBezTo>
                    <a:pt x="2428" y="11776"/>
                    <a:pt x="3440" y="12434"/>
                    <a:pt x="4543" y="12434"/>
                  </a:cubicBezTo>
                  <a:lnTo>
                    <a:pt x="10781" y="12434"/>
                  </a:lnTo>
                  <a:cubicBezTo>
                    <a:pt x="11883" y="12434"/>
                    <a:pt x="12899" y="11776"/>
                    <a:pt x="13365" y="10757"/>
                  </a:cubicBezTo>
                  <a:cubicBezTo>
                    <a:pt x="13377" y="10733"/>
                    <a:pt x="13386" y="10709"/>
                    <a:pt x="13395" y="10685"/>
                  </a:cubicBezTo>
                  <a:cubicBezTo>
                    <a:pt x="14747" y="10544"/>
                    <a:pt x="16264" y="9808"/>
                    <a:pt x="17424" y="8648"/>
                  </a:cubicBezTo>
                  <a:cubicBezTo>
                    <a:pt x="18454" y="7617"/>
                    <a:pt x="19158" y="6331"/>
                    <a:pt x="19401" y="5100"/>
                  </a:cubicBezTo>
                  <a:cubicBezTo>
                    <a:pt x="19659" y="3781"/>
                    <a:pt x="19374" y="2630"/>
                    <a:pt x="18599" y="1855"/>
                  </a:cubicBezTo>
                  <a:cubicBezTo>
                    <a:pt x="18009" y="1265"/>
                    <a:pt x="17167" y="966"/>
                    <a:pt x="16229" y="966"/>
                  </a:cubicBezTo>
                  <a:cubicBezTo>
                    <a:pt x="15839" y="966"/>
                    <a:pt x="15432" y="1017"/>
                    <a:pt x="15020" y="1121"/>
                  </a:cubicBezTo>
                  <a:cubicBezTo>
                    <a:pt x="15008" y="917"/>
                    <a:pt x="15002" y="719"/>
                    <a:pt x="14984" y="512"/>
                  </a:cubicBezTo>
                  <a:cubicBezTo>
                    <a:pt x="14957" y="223"/>
                    <a:pt x="14714" y="1"/>
                    <a:pt x="14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6" name="Google Shape;1516;p72"/>
          <p:cNvSpPr/>
          <p:nvPr/>
        </p:nvSpPr>
        <p:spPr>
          <a:xfrm>
            <a:off x="6730819" y="2731395"/>
            <a:ext cx="443226" cy="442374"/>
          </a:xfrm>
          <a:custGeom>
            <a:avLst/>
            <a:gdLst/>
            <a:ahLst/>
            <a:cxnLst/>
            <a:rect l="l" t="t" r="r" b="b"/>
            <a:pathLst>
              <a:path w="19231" h="19194" extrusionOk="0">
                <a:moveTo>
                  <a:pt x="5634" y="6761"/>
                </a:moveTo>
                <a:lnTo>
                  <a:pt x="5634" y="7887"/>
                </a:lnTo>
                <a:lnTo>
                  <a:pt x="2254" y="7887"/>
                </a:lnTo>
                <a:lnTo>
                  <a:pt x="2254" y="6761"/>
                </a:lnTo>
                <a:close/>
                <a:moveTo>
                  <a:pt x="16977" y="6761"/>
                </a:moveTo>
                <a:lnTo>
                  <a:pt x="16977" y="7887"/>
                </a:lnTo>
                <a:lnTo>
                  <a:pt x="13597" y="7887"/>
                </a:lnTo>
                <a:lnTo>
                  <a:pt x="13597" y="6761"/>
                </a:lnTo>
                <a:close/>
                <a:moveTo>
                  <a:pt x="4508" y="9014"/>
                </a:moveTo>
                <a:lnTo>
                  <a:pt x="4508" y="11268"/>
                </a:lnTo>
                <a:lnTo>
                  <a:pt x="3381" y="11268"/>
                </a:lnTo>
                <a:lnTo>
                  <a:pt x="3381" y="9014"/>
                </a:lnTo>
                <a:close/>
                <a:moveTo>
                  <a:pt x="15850" y="9014"/>
                </a:moveTo>
                <a:lnTo>
                  <a:pt x="15850" y="11268"/>
                </a:lnTo>
                <a:lnTo>
                  <a:pt x="14723" y="11268"/>
                </a:lnTo>
                <a:lnTo>
                  <a:pt x="14723" y="9014"/>
                </a:lnTo>
                <a:close/>
                <a:moveTo>
                  <a:pt x="11343" y="11268"/>
                </a:moveTo>
                <a:lnTo>
                  <a:pt x="11343" y="12394"/>
                </a:lnTo>
                <a:lnTo>
                  <a:pt x="7888" y="12394"/>
                </a:lnTo>
                <a:lnTo>
                  <a:pt x="7888" y="11268"/>
                </a:lnTo>
                <a:close/>
                <a:moveTo>
                  <a:pt x="4508" y="12433"/>
                </a:moveTo>
                <a:lnTo>
                  <a:pt x="4508" y="14687"/>
                </a:lnTo>
                <a:lnTo>
                  <a:pt x="3381" y="14687"/>
                </a:lnTo>
                <a:lnTo>
                  <a:pt x="3381" y="12433"/>
                </a:lnTo>
                <a:close/>
                <a:moveTo>
                  <a:pt x="15850" y="12433"/>
                </a:moveTo>
                <a:lnTo>
                  <a:pt x="15850" y="14687"/>
                </a:lnTo>
                <a:lnTo>
                  <a:pt x="14723" y="14687"/>
                </a:lnTo>
                <a:lnTo>
                  <a:pt x="14723" y="12433"/>
                </a:lnTo>
                <a:close/>
                <a:moveTo>
                  <a:pt x="4508" y="15814"/>
                </a:moveTo>
                <a:lnTo>
                  <a:pt x="4508" y="18067"/>
                </a:lnTo>
                <a:lnTo>
                  <a:pt x="3381" y="18067"/>
                </a:lnTo>
                <a:lnTo>
                  <a:pt x="3381" y="15814"/>
                </a:lnTo>
                <a:close/>
                <a:moveTo>
                  <a:pt x="11343" y="16940"/>
                </a:moveTo>
                <a:lnTo>
                  <a:pt x="11343" y="18067"/>
                </a:lnTo>
                <a:lnTo>
                  <a:pt x="7888" y="18067"/>
                </a:lnTo>
                <a:lnTo>
                  <a:pt x="7888" y="16940"/>
                </a:lnTo>
                <a:close/>
                <a:moveTo>
                  <a:pt x="15850" y="15814"/>
                </a:moveTo>
                <a:lnTo>
                  <a:pt x="15850" y="18067"/>
                </a:lnTo>
                <a:lnTo>
                  <a:pt x="14723" y="18067"/>
                </a:lnTo>
                <a:lnTo>
                  <a:pt x="14723" y="15814"/>
                </a:lnTo>
                <a:close/>
                <a:moveTo>
                  <a:pt x="2816" y="0"/>
                </a:moveTo>
                <a:cubicBezTo>
                  <a:pt x="2507" y="0"/>
                  <a:pt x="2254" y="253"/>
                  <a:pt x="2254" y="565"/>
                </a:cubicBezTo>
                <a:lnTo>
                  <a:pt x="2254" y="5673"/>
                </a:lnTo>
                <a:lnTo>
                  <a:pt x="1689" y="5673"/>
                </a:lnTo>
                <a:cubicBezTo>
                  <a:pt x="1380" y="5673"/>
                  <a:pt x="1128" y="5925"/>
                  <a:pt x="1128" y="6235"/>
                </a:cubicBezTo>
                <a:lnTo>
                  <a:pt x="1128" y="7926"/>
                </a:lnTo>
                <a:lnTo>
                  <a:pt x="563" y="7926"/>
                </a:lnTo>
                <a:cubicBezTo>
                  <a:pt x="253" y="7926"/>
                  <a:pt x="1" y="8179"/>
                  <a:pt x="1" y="8488"/>
                </a:cubicBezTo>
                <a:lnTo>
                  <a:pt x="1" y="18629"/>
                </a:lnTo>
                <a:cubicBezTo>
                  <a:pt x="1" y="18941"/>
                  <a:pt x="253" y="19194"/>
                  <a:pt x="563" y="19194"/>
                </a:cubicBezTo>
                <a:lnTo>
                  <a:pt x="18665" y="19194"/>
                </a:lnTo>
                <a:cubicBezTo>
                  <a:pt x="18978" y="19194"/>
                  <a:pt x="19230" y="18941"/>
                  <a:pt x="19230" y="18629"/>
                </a:cubicBezTo>
                <a:lnTo>
                  <a:pt x="19230" y="8488"/>
                </a:lnTo>
                <a:cubicBezTo>
                  <a:pt x="19230" y="8179"/>
                  <a:pt x="18978" y="7926"/>
                  <a:pt x="18665" y="7926"/>
                </a:cubicBezTo>
                <a:lnTo>
                  <a:pt x="18104" y="7926"/>
                </a:lnTo>
                <a:lnTo>
                  <a:pt x="18104" y="6235"/>
                </a:lnTo>
                <a:cubicBezTo>
                  <a:pt x="18104" y="5925"/>
                  <a:pt x="17851" y="5673"/>
                  <a:pt x="17539" y="5673"/>
                </a:cubicBezTo>
                <a:lnTo>
                  <a:pt x="16977" y="5673"/>
                </a:lnTo>
                <a:lnTo>
                  <a:pt x="16977" y="565"/>
                </a:lnTo>
                <a:cubicBezTo>
                  <a:pt x="16977" y="253"/>
                  <a:pt x="16724" y="0"/>
                  <a:pt x="16412" y="0"/>
                </a:cubicBezTo>
                <a:lnTo>
                  <a:pt x="14158" y="0"/>
                </a:lnTo>
                <a:cubicBezTo>
                  <a:pt x="13849" y="0"/>
                  <a:pt x="13597" y="253"/>
                  <a:pt x="13597" y="565"/>
                </a:cubicBezTo>
                <a:lnTo>
                  <a:pt x="13597" y="5673"/>
                </a:lnTo>
                <a:lnTo>
                  <a:pt x="13032" y="5673"/>
                </a:lnTo>
                <a:cubicBezTo>
                  <a:pt x="12722" y="5673"/>
                  <a:pt x="12470" y="5925"/>
                  <a:pt x="12470" y="6235"/>
                </a:cubicBezTo>
                <a:lnTo>
                  <a:pt x="12470" y="7926"/>
                </a:lnTo>
                <a:lnTo>
                  <a:pt x="11905" y="7926"/>
                </a:lnTo>
                <a:cubicBezTo>
                  <a:pt x="11596" y="7926"/>
                  <a:pt x="11343" y="8179"/>
                  <a:pt x="11343" y="8488"/>
                </a:cubicBezTo>
                <a:lnTo>
                  <a:pt x="11343" y="10180"/>
                </a:lnTo>
                <a:lnTo>
                  <a:pt x="7888" y="10180"/>
                </a:lnTo>
                <a:lnTo>
                  <a:pt x="7888" y="8488"/>
                </a:lnTo>
                <a:cubicBezTo>
                  <a:pt x="7888" y="8179"/>
                  <a:pt x="7635" y="7926"/>
                  <a:pt x="7323" y="7926"/>
                </a:cubicBezTo>
                <a:lnTo>
                  <a:pt x="6761" y="7926"/>
                </a:lnTo>
                <a:lnTo>
                  <a:pt x="6761" y="6235"/>
                </a:lnTo>
                <a:cubicBezTo>
                  <a:pt x="6761" y="5925"/>
                  <a:pt x="6509" y="5673"/>
                  <a:pt x="6196" y="5673"/>
                </a:cubicBezTo>
                <a:lnTo>
                  <a:pt x="5634" y="5673"/>
                </a:lnTo>
                <a:lnTo>
                  <a:pt x="5634" y="565"/>
                </a:lnTo>
                <a:cubicBezTo>
                  <a:pt x="5634" y="253"/>
                  <a:pt x="5382" y="0"/>
                  <a:pt x="50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72"/>
          <p:cNvGrpSpPr/>
          <p:nvPr/>
        </p:nvGrpSpPr>
        <p:grpSpPr>
          <a:xfrm>
            <a:off x="7410083" y="2731234"/>
            <a:ext cx="415500" cy="442950"/>
            <a:chOff x="6115800" y="2430275"/>
            <a:chExt cx="450700" cy="480475"/>
          </a:xfrm>
        </p:grpSpPr>
        <p:sp>
          <p:nvSpPr>
            <p:cNvPr id="1518" name="Google Shape;1518;p72"/>
            <p:cNvSpPr/>
            <p:nvPr/>
          </p:nvSpPr>
          <p:spPr>
            <a:xfrm>
              <a:off x="6115800" y="2430275"/>
              <a:ext cx="450700" cy="480475"/>
            </a:xfrm>
            <a:custGeom>
              <a:avLst/>
              <a:gdLst/>
              <a:ahLst/>
              <a:cxnLst/>
              <a:rect l="l" t="t" r="r" b="b"/>
              <a:pathLst>
                <a:path w="18028" h="19219" extrusionOk="0">
                  <a:moveTo>
                    <a:pt x="9028" y="1113"/>
                  </a:moveTo>
                  <a:cubicBezTo>
                    <a:pt x="11166" y="1113"/>
                    <a:pt x="12956" y="2861"/>
                    <a:pt x="12956" y="5055"/>
                  </a:cubicBezTo>
                  <a:lnTo>
                    <a:pt x="12956" y="7873"/>
                  </a:lnTo>
                  <a:cubicBezTo>
                    <a:pt x="12956" y="10346"/>
                    <a:pt x="11196" y="12380"/>
                    <a:pt x="9011" y="12380"/>
                  </a:cubicBezTo>
                  <a:cubicBezTo>
                    <a:pt x="6881" y="12380"/>
                    <a:pt x="5069" y="10406"/>
                    <a:pt x="5069" y="7873"/>
                  </a:cubicBezTo>
                  <a:lnTo>
                    <a:pt x="5069" y="5055"/>
                  </a:lnTo>
                  <a:cubicBezTo>
                    <a:pt x="5069" y="2838"/>
                    <a:pt x="6875" y="1113"/>
                    <a:pt x="9011" y="1113"/>
                  </a:cubicBezTo>
                  <a:cubicBezTo>
                    <a:pt x="9017" y="1113"/>
                    <a:pt x="9022" y="1113"/>
                    <a:pt x="9028" y="1113"/>
                  </a:cubicBezTo>
                  <a:close/>
                  <a:moveTo>
                    <a:pt x="12406" y="12059"/>
                  </a:moveTo>
                  <a:cubicBezTo>
                    <a:pt x="12596" y="12383"/>
                    <a:pt x="12740" y="12732"/>
                    <a:pt x="12830" y="13095"/>
                  </a:cubicBezTo>
                  <a:cubicBezTo>
                    <a:pt x="12917" y="13411"/>
                    <a:pt x="12959" y="13741"/>
                    <a:pt x="12956" y="14069"/>
                  </a:cubicBezTo>
                  <a:lnTo>
                    <a:pt x="12956" y="15286"/>
                  </a:lnTo>
                  <a:cubicBezTo>
                    <a:pt x="11729" y="14605"/>
                    <a:pt x="10370" y="14265"/>
                    <a:pt x="9012" y="14265"/>
                  </a:cubicBezTo>
                  <a:cubicBezTo>
                    <a:pt x="7653" y="14265"/>
                    <a:pt x="6295" y="14605"/>
                    <a:pt x="5069" y="15286"/>
                  </a:cubicBezTo>
                  <a:lnTo>
                    <a:pt x="5069" y="14069"/>
                  </a:lnTo>
                  <a:cubicBezTo>
                    <a:pt x="5066" y="13735"/>
                    <a:pt x="5108" y="13402"/>
                    <a:pt x="5198" y="13080"/>
                  </a:cubicBezTo>
                  <a:cubicBezTo>
                    <a:pt x="5288" y="12720"/>
                    <a:pt x="5430" y="12377"/>
                    <a:pt x="5619" y="12059"/>
                  </a:cubicBezTo>
                  <a:cubicBezTo>
                    <a:pt x="6493" y="12936"/>
                    <a:pt x="7713" y="13507"/>
                    <a:pt x="9011" y="13507"/>
                  </a:cubicBezTo>
                  <a:cubicBezTo>
                    <a:pt x="10291" y="13507"/>
                    <a:pt x="11538" y="12927"/>
                    <a:pt x="12406" y="12059"/>
                  </a:cubicBezTo>
                  <a:close/>
                  <a:moveTo>
                    <a:pt x="8962" y="1"/>
                  </a:moveTo>
                  <a:cubicBezTo>
                    <a:pt x="5434" y="1"/>
                    <a:pt x="1921" y="2309"/>
                    <a:pt x="1698" y="7053"/>
                  </a:cubicBezTo>
                  <a:cubicBezTo>
                    <a:pt x="812" y="7561"/>
                    <a:pt x="376" y="8601"/>
                    <a:pt x="640" y="9586"/>
                  </a:cubicBezTo>
                  <a:cubicBezTo>
                    <a:pt x="901" y="10569"/>
                    <a:pt x="1793" y="11257"/>
                    <a:pt x="2809" y="11257"/>
                  </a:cubicBezTo>
                  <a:cubicBezTo>
                    <a:pt x="2811" y="11257"/>
                    <a:pt x="2813" y="11257"/>
                    <a:pt x="2816" y="11257"/>
                  </a:cubicBezTo>
                  <a:lnTo>
                    <a:pt x="4799" y="11257"/>
                  </a:lnTo>
                  <a:cubicBezTo>
                    <a:pt x="4564" y="11608"/>
                    <a:pt x="4378" y="11987"/>
                    <a:pt x="4240" y="12383"/>
                  </a:cubicBezTo>
                  <a:lnTo>
                    <a:pt x="2816" y="12383"/>
                  </a:lnTo>
                  <a:cubicBezTo>
                    <a:pt x="1262" y="12383"/>
                    <a:pt x="0" y="13645"/>
                    <a:pt x="0" y="15202"/>
                  </a:cubicBezTo>
                  <a:lnTo>
                    <a:pt x="0" y="18657"/>
                  </a:lnTo>
                  <a:cubicBezTo>
                    <a:pt x="0" y="18966"/>
                    <a:pt x="253" y="19219"/>
                    <a:pt x="562" y="19219"/>
                  </a:cubicBezTo>
                  <a:lnTo>
                    <a:pt x="17463" y="19219"/>
                  </a:lnTo>
                  <a:cubicBezTo>
                    <a:pt x="17776" y="19219"/>
                    <a:pt x="18028" y="18966"/>
                    <a:pt x="18028" y="18657"/>
                  </a:cubicBezTo>
                  <a:lnTo>
                    <a:pt x="18028" y="15202"/>
                  </a:lnTo>
                  <a:cubicBezTo>
                    <a:pt x="18028" y="13645"/>
                    <a:pt x="16766" y="12383"/>
                    <a:pt x="15210" y="12383"/>
                  </a:cubicBezTo>
                  <a:lnTo>
                    <a:pt x="13789" y="12383"/>
                  </a:lnTo>
                  <a:cubicBezTo>
                    <a:pt x="13650" y="11987"/>
                    <a:pt x="13461" y="11608"/>
                    <a:pt x="13230" y="11257"/>
                  </a:cubicBezTo>
                  <a:lnTo>
                    <a:pt x="15210" y="11257"/>
                  </a:lnTo>
                  <a:cubicBezTo>
                    <a:pt x="15212" y="11257"/>
                    <a:pt x="15214" y="11257"/>
                    <a:pt x="15216" y="11257"/>
                  </a:cubicBezTo>
                  <a:cubicBezTo>
                    <a:pt x="16235" y="11257"/>
                    <a:pt x="17124" y="10572"/>
                    <a:pt x="17388" y="9589"/>
                  </a:cubicBezTo>
                  <a:cubicBezTo>
                    <a:pt x="17652" y="8604"/>
                    <a:pt x="17220" y="7564"/>
                    <a:pt x="16333" y="7056"/>
                  </a:cubicBezTo>
                  <a:cubicBezTo>
                    <a:pt x="16170" y="2398"/>
                    <a:pt x="12558" y="1"/>
                    <a:pt x="8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2"/>
            <p:cNvSpPr/>
            <p:nvPr/>
          </p:nvSpPr>
          <p:spPr>
            <a:xfrm>
              <a:off x="6284725" y="2556650"/>
              <a:ext cx="28200" cy="28175"/>
            </a:xfrm>
            <a:custGeom>
              <a:avLst/>
              <a:gdLst/>
              <a:ahLst/>
              <a:cxnLst/>
              <a:rect l="l" t="t" r="r" b="b"/>
              <a:pathLst>
                <a:path w="1128" h="1127" extrusionOk="0">
                  <a:moveTo>
                    <a:pt x="566" y="0"/>
                  </a:moveTo>
                  <a:cubicBezTo>
                    <a:pt x="253" y="0"/>
                    <a:pt x="1" y="252"/>
                    <a:pt x="1" y="565"/>
                  </a:cubicBezTo>
                  <a:cubicBezTo>
                    <a:pt x="1" y="874"/>
                    <a:pt x="253" y="1127"/>
                    <a:pt x="566" y="1127"/>
                  </a:cubicBezTo>
                  <a:cubicBezTo>
                    <a:pt x="875" y="1127"/>
                    <a:pt x="1127" y="874"/>
                    <a:pt x="1127" y="565"/>
                  </a:cubicBezTo>
                  <a:cubicBezTo>
                    <a:pt x="1127" y="252"/>
                    <a:pt x="875" y="0"/>
                    <a:pt x="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2"/>
            <p:cNvSpPr/>
            <p:nvPr/>
          </p:nvSpPr>
          <p:spPr>
            <a:xfrm>
              <a:off x="6369225" y="2556650"/>
              <a:ext cx="28200" cy="28175"/>
            </a:xfrm>
            <a:custGeom>
              <a:avLst/>
              <a:gdLst/>
              <a:ahLst/>
              <a:cxnLst/>
              <a:rect l="l" t="t" r="r" b="b"/>
              <a:pathLst>
                <a:path w="1128" h="1127" extrusionOk="0">
                  <a:moveTo>
                    <a:pt x="566" y="0"/>
                  </a:moveTo>
                  <a:cubicBezTo>
                    <a:pt x="253" y="0"/>
                    <a:pt x="1" y="252"/>
                    <a:pt x="1" y="565"/>
                  </a:cubicBezTo>
                  <a:cubicBezTo>
                    <a:pt x="1" y="874"/>
                    <a:pt x="253" y="1127"/>
                    <a:pt x="566" y="1127"/>
                  </a:cubicBezTo>
                  <a:cubicBezTo>
                    <a:pt x="875" y="1127"/>
                    <a:pt x="1128" y="874"/>
                    <a:pt x="1128" y="565"/>
                  </a:cubicBezTo>
                  <a:cubicBezTo>
                    <a:pt x="1128" y="252"/>
                    <a:pt x="875" y="0"/>
                    <a:pt x="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2"/>
            <p:cNvSpPr/>
            <p:nvPr/>
          </p:nvSpPr>
          <p:spPr>
            <a:xfrm>
              <a:off x="6322225" y="2683650"/>
              <a:ext cx="37725" cy="28125"/>
            </a:xfrm>
            <a:custGeom>
              <a:avLst/>
              <a:gdLst/>
              <a:ahLst/>
              <a:cxnLst/>
              <a:rect l="l" t="t" r="r" b="b"/>
              <a:pathLst>
                <a:path w="1509" h="1125" extrusionOk="0">
                  <a:moveTo>
                    <a:pt x="755" y="0"/>
                  </a:moveTo>
                  <a:cubicBezTo>
                    <a:pt x="608" y="0"/>
                    <a:pt x="461" y="53"/>
                    <a:pt x="361" y="160"/>
                  </a:cubicBezTo>
                  <a:cubicBezTo>
                    <a:pt x="0" y="512"/>
                    <a:pt x="249" y="1125"/>
                    <a:pt x="754" y="1125"/>
                  </a:cubicBezTo>
                  <a:cubicBezTo>
                    <a:pt x="1259" y="1125"/>
                    <a:pt x="1508" y="512"/>
                    <a:pt x="1151" y="160"/>
                  </a:cubicBezTo>
                  <a:cubicBezTo>
                    <a:pt x="1049" y="53"/>
                    <a:pt x="901" y="0"/>
                    <a:pt x="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2"/>
            <p:cNvSpPr/>
            <p:nvPr/>
          </p:nvSpPr>
          <p:spPr>
            <a:xfrm>
              <a:off x="6284500" y="2584800"/>
              <a:ext cx="113325" cy="96350"/>
            </a:xfrm>
            <a:custGeom>
              <a:avLst/>
              <a:gdLst/>
              <a:ahLst/>
              <a:cxnLst/>
              <a:rect l="l" t="t" r="r" b="b"/>
              <a:pathLst>
                <a:path w="4533" h="3854" extrusionOk="0">
                  <a:moveTo>
                    <a:pt x="2263" y="1"/>
                  </a:moveTo>
                  <a:cubicBezTo>
                    <a:pt x="1954" y="1"/>
                    <a:pt x="1701" y="253"/>
                    <a:pt x="1701" y="566"/>
                  </a:cubicBezTo>
                  <a:lnTo>
                    <a:pt x="1701" y="1777"/>
                  </a:lnTo>
                  <a:cubicBezTo>
                    <a:pt x="1022" y="1945"/>
                    <a:pt x="463" y="2423"/>
                    <a:pt x="187" y="3069"/>
                  </a:cubicBezTo>
                  <a:cubicBezTo>
                    <a:pt x="1" y="3511"/>
                    <a:pt x="368" y="3850"/>
                    <a:pt x="729" y="3850"/>
                  </a:cubicBezTo>
                  <a:cubicBezTo>
                    <a:pt x="927" y="3850"/>
                    <a:pt x="1124" y="3748"/>
                    <a:pt x="1227" y="3507"/>
                  </a:cubicBezTo>
                  <a:cubicBezTo>
                    <a:pt x="1401" y="3090"/>
                    <a:pt x="1809" y="2816"/>
                    <a:pt x="2263" y="2816"/>
                  </a:cubicBezTo>
                  <a:cubicBezTo>
                    <a:pt x="2717" y="2816"/>
                    <a:pt x="3129" y="3090"/>
                    <a:pt x="3303" y="3507"/>
                  </a:cubicBezTo>
                  <a:cubicBezTo>
                    <a:pt x="3406" y="3751"/>
                    <a:pt x="3603" y="3853"/>
                    <a:pt x="3802" y="3853"/>
                  </a:cubicBezTo>
                  <a:cubicBezTo>
                    <a:pt x="4165" y="3853"/>
                    <a:pt x="4533" y="3513"/>
                    <a:pt x="4342" y="3069"/>
                  </a:cubicBezTo>
                  <a:cubicBezTo>
                    <a:pt x="4066" y="2423"/>
                    <a:pt x="3507" y="1945"/>
                    <a:pt x="2828" y="1777"/>
                  </a:cubicBezTo>
                  <a:lnTo>
                    <a:pt x="2828" y="566"/>
                  </a:lnTo>
                  <a:cubicBezTo>
                    <a:pt x="2828" y="253"/>
                    <a:pt x="2576"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3" name="Google Shape;1523;p72"/>
          <p:cNvSpPr/>
          <p:nvPr/>
        </p:nvSpPr>
        <p:spPr>
          <a:xfrm>
            <a:off x="7446536" y="3378155"/>
            <a:ext cx="341910" cy="443226"/>
          </a:xfrm>
          <a:custGeom>
            <a:avLst/>
            <a:gdLst/>
            <a:ahLst/>
            <a:cxnLst/>
            <a:rect l="l" t="t" r="r" b="b"/>
            <a:pathLst>
              <a:path w="14835" h="19231" extrusionOk="0">
                <a:moveTo>
                  <a:pt x="12488" y="4547"/>
                </a:moveTo>
                <a:lnTo>
                  <a:pt x="12488" y="5674"/>
                </a:lnTo>
                <a:lnTo>
                  <a:pt x="2347" y="5674"/>
                </a:lnTo>
                <a:lnTo>
                  <a:pt x="2347" y="4547"/>
                </a:lnTo>
                <a:close/>
                <a:moveTo>
                  <a:pt x="5727" y="6801"/>
                </a:moveTo>
                <a:lnTo>
                  <a:pt x="5727" y="9054"/>
                </a:lnTo>
                <a:lnTo>
                  <a:pt x="4600" y="9054"/>
                </a:lnTo>
                <a:lnTo>
                  <a:pt x="4600" y="6801"/>
                </a:lnTo>
                <a:close/>
                <a:moveTo>
                  <a:pt x="7981" y="6801"/>
                </a:moveTo>
                <a:lnTo>
                  <a:pt x="7981" y="9054"/>
                </a:lnTo>
                <a:lnTo>
                  <a:pt x="6854" y="9054"/>
                </a:lnTo>
                <a:lnTo>
                  <a:pt x="6854" y="6801"/>
                </a:lnTo>
                <a:close/>
                <a:moveTo>
                  <a:pt x="10234" y="6801"/>
                </a:moveTo>
                <a:lnTo>
                  <a:pt x="10234" y="9054"/>
                </a:lnTo>
                <a:lnTo>
                  <a:pt x="9107" y="9054"/>
                </a:lnTo>
                <a:lnTo>
                  <a:pt x="9107" y="6801"/>
                </a:lnTo>
                <a:close/>
                <a:moveTo>
                  <a:pt x="5727" y="10181"/>
                </a:moveTo>
                <a:lnTo>
                  <a:pt x="5727" y="12434"/>
                </a:lnTo>
                <a:lnTo>
                  <a:pt x="4600" y="12434"/>
                </a:lnTo>
                <a:lnTo>
                  <a:pt x="4600" y="10181"/>
                </a:lnTo>
                <a:close/>
                <a:moveTo>
                  <a:pt x="7981" y="10181"/>
                </a:moveTo>
                <a:lnTo>
                  <a:pt x="7981" y="12434"/>
                </a:lnTo>
                <a:lnTo>
                  <a:pt x="6854" y="12434"/>
                </a:lnTo>
                <a:lnTo>
                  <a:pt x="6854" y="10181"/>
                </a:lnTo>
                <a:close/>
                <a:moveTo>
                  <a:pt x="10234" y="10181"/>
                </a:moveTo>
                <a:lnTo>
                  <a:pt x="10234" y="12434"/>
                </a:lnTo>
                <a:lnTo>
                  <a:pt x="9107" y="12434"/>
                </a:lnTo>
                <a:lnTo>
                  <a:pt x="9107" y="10181"/>
                </a:lnTo>
                <a:close/>
                <a:moveTo>
                  <a:pt x="5727" y="13561"/>
                </a:moveTo>
                <a:lnTo>
                  <a:pt x="5727" y="15814"/>
                </a:lnTo>
                <a:lnTo>
                  <a:pt x="4600" y="15814"/>
                </a:lnTo>
                <a:lnTo>
                  <a:pt x="4600" y="13561"/>
                </a:lnTo>
                <a:close/>
                <a:moveTo>
                  <a:pt x="7981" y="13561"/>
                </a:moveTo>
                <a:lnTo>
                  <a:pt x="7981" y="15814"/>
                </a:lnTo>
                <a:lnTo>
                  <a:pt x="6854" y="15814"/>
                </a:lnTo>
                <a:lnTo>
                  <a:pt x="6854" y="13561"/>
                </a:lnTo>
                <a:close/>
                <a:moveTo>
                  <a:pt x="10234" y="13561"/>
                </a:moveTo>
                <a:lnTo>
                  <a:pt x="10234" y="15814"/>
                </a:lnTo>
                <a:lnTo>
                  <a:pt x="9107" y="15814"/>
                </a:lnTo>
                <a:lnTo>
                  <a:pt x="9107" y="13561"/>
                </a:lnTo>
                <a:close/>
                <a:moveTo>
                  <a:pt x="7380" y="0"/>
                </a:moveTo>
                <a:cubicBezTo>
                  <a:pt x="5138" y="0"/>
                  <a:pt x="2989" y="422"/>
                  <a:pt x="490" y="1191"/>
                </a:cubicBezTo>
                <a:cubicBezTo>
                  <a:pt x="256" y="1263"/>
                  <a:pt x="94" y="1482"/>
                  <a:pt x="94" y="1729"/>
                </a:cubicBezTo>
                <a:lnTo>
                  <a:pt x="94" y="3982"/>
                </a:lnTo>
                <a:cubicBezTo>
                  <a:pt x="94" y="4295"/>
                  <a:pt x="346" y="4547"/>
                  <a:pt x="655" y="4547"/>
                </a:cubicBezTo>
                <a:lnTo>
                  <a:pt x="1220" y="4547"/>
                </a:lnTo>
                <a:lnTo>
                  <a:pt x="1220" y="18104"/>
                </a:lnTo>
                <a:lnTo>
                  <a:pt x="655" y="18104"/>
                </a:lnTo>
                <a:cubicBezTo>
                  <a:pt x="653" y="18104"/>
                  <a:pt x="651" y="18104"/>
                  <a:pt x="648" y="18104"/>
                </a:cubicBezTo>
                <a:cubicBezTo>
                  <a:pt x="408" y="18104"/>
                  <a:pt x="195" y="18259"/>
                  <a:pt x="121" y="18491"/>
                </a:cubicBezTo>
                <a:cubicBezTo>
                  <a:pt x="0" y="18855"/>
                  <a:pt x="274" y="19231"/>
                  <a:pt x="658" y="19231"/>
                </a:cubicBezTo>
                <a:lnTo>
                  <a:pt x="14179" y="19231"/>
                </a:lnTo>
                <a:cubicBezTo>
                  <a:pt x="14181" y="19231"/>
                  <a:pt x="14184" y="19231"/>
                  <a:pt x="14186" y="19231"/>
                </a:cubicBezTo>
                <a:cubicBezTo>
                  <a:pt x="14427" y="19231"/>
                  <a:pt x="14640" y="19075"/>
                  <a:pt x="14714" y="18846"/>
                </a:cubicBezTo>
                <a:cubicBezTo>
                  <a:pt x="14834" y="18479"/>
                  <a:pt x="14561" y="18104"/>
                  <a:pt x="14176" y="18104"/>
                </a:cubicBezTo>
                <a:lnTo>
                  <a:pt x="13614" y="18104"/>
                </a:lnTo>
                <a:lnTo>
                  <a:pt x="13614" y="4547"/>
                </a:lnTo>
                <a:lnTo>
                  <a:pt x="14176" y="4547"/>
                </a:lnTo>
                <a:cubicBezTo>
                  <a:pt x="14489" y="4547"/>
                  <a:pt x="14741" y="4295"/>
                  <a:pt x="14741" y="3982"/>
                </a:cubicBezTo>
                <a:lnTo>
                  <a:pt x="14741" y="1729"/>
                </a:lnTo>
                <a:cubicBezTo>
                  <a:pt x="14741" y="1482"/>
                  <a:pt x="14579" y="1263"/>
                  <a:pt x="14344" y="1191"/>
                </a:cubicBezTo>
                <a:cubicBezTo>
                  <a:pt x="11692" y="376"/>
                  <a:pt x="9494" y="0"/>
                  <a:pt x="7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72"/>
          <p:cNvGrpSpPr/>
          <p:nvPr/>
        </p:nvGrpSpPr>
        <p:grpSpPr>
          <a:xfrm>
            <a:off x="6714222" y="3392748"/>
            <a:ext cx="476461" cy="414394"/>
            <a:chOff x="6003425" y="3404925"/>
            <a:chExt cx="516825" cy="449500"/>
          </a:xfrm>
        </p:grpSpPr>
        <p:sp>
          <p:nvSpPr>
            <p:cNvPr id="1525" name="Google Shape;1525;p72"/>
            <p:cNvSpPr/>
            <p:nvPr/>
          </p:nvSpPr>
          <p:spPr>
            <a:xfrm>
              <a:off x="6190375" y="3741725"/>
              <a:ext cx="141625" cy="112700"/>
            </a:xfrm>
            <a:custGeom>
              <a:avLst/>
              <a:gdLst/>
              <a:ahLst/>
              <a:cxnLst/>
              <a:rect l="l" t="t" r="r" b="b"/>
              <a:pathLst>
                <a:path w="5665" h="4508" extrusionOk="0">
                  <a:moveTo>
                    <a:pt x="2846" y="1124"/>
                  </a:moveTo>
                  <a:cubicBezTo>
                    <a:pt x="3781" y="1124"/>
                    <a:pt x="4538" y="1882"/>
                    <a:pt x="4538" y="2816"/>
                  </a:cubicBezTo>
                  <a:cubicBezTo>
                    <a:pt x="4538" y="3125"/>
                    <a:pt x="4286" y="3378"/>
                    <a:pt x="3973" y="3378"/>
                  </a:cubicBezTo>
                  <a:cubicBezTo>
                    <a:pt x="3664" y="3378"/>
                    <a:pt x="3411" y="3125"/>
                    <a:pt x="3411" y="2816"/>
                  </a:cubicBezTo>
                  <a:cubicBezTo>
                    <a:pt x="3411" y="2504"/>
                    <a:pt x="3159" y="2251"/>
                    <a:pt x="2846" y="2251"/>
                  </a:cubicBezTo>
                  <a:cubicBezTo>
                    <a:pt x="2537" y="2251"/>
                    <a:pt x="2284" y="2504"/>
                    <a:pt x="2284" y="2816"/>
                  </a:cubicBezTo>
                  <a:cubicBezTo>
                    <a:pt x="2284" y="3125"/>
                    <a:pt x="2032" y="3378"/>
                    <a:pt x="1720" y="3378"/>
                  </a:cubicBezTo>
                  <a:cubicBezTo>
                    <a:pt x="1410" y="3378"/>
                    <a:pt x="1158" y="3125"/>
                    <a:pt x="1158" y="2816"/>
                  </a:cubicBezTo>
                  <a:cubicBezTo>
                    <a:pt x="1158" y="1882"/>
                    <a:pt x="1912" y="1124"/>
                    <a:pt x="2846" y="1124"/>
                  </a:cubicBezTo>
                  <a:close/>
                  <a:moveTo>
                    <a:pt x="2846" y="1"/>
                  </a:moveTo>
                  <a:cubicBezTo>
                    <a:pt x="1269" y="4"/>
                    <a:pt x="1" y="1296"/>
                    <a:pt x="31" y="2873"/>
                  </a:cubicBezTo>
                  <a:cubicBezTo>
                    <a:pt x="49" y="3783"/>
                    <a:pt x="806" y="4508"/>
                    <a:pt x="1720" y="4508"/>
                  </a:cubicBezTo>
                  <a:lnTo>
                    <a:pt x="3973" y="4508"/>
                  </a:lnTo>
                  <a:cubicBezTo>
                    <a:pt x="4907" y="4508"/>
                    <a:pt x="5665" y="3750"/>
                    <a:pt x="5665" y="2816"/>
                  </a:cubicBezTo>
                  <a:cubicBezTo>
                    <a:pt x="5662" y="1263"/>
                    <a:pt x="4400" y="4"/>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2"/>
            <p:cNvSpPr/>
            <p:nvPr/>
          </p:nvSpPr>
          <p:spPr>
            <a:xfrm>
              <a:off x="6134800" y="3600900"/>
              <a:ext cx="27825" cy="22775"/>
            </a:xfrm>
            <a:custGeom>
              <a:avLst/>
              <a:gdLst/>
              <a:ahLst/>
              <a:cxnLst/>
              <a:rect l="l" t="t" r="r" b="b"/>
              <a:pathLst>
                <a:path w="1113" h="911" extrusionOk="0">
                  <a:moveTo>
                    <a:pt x="565" y="0"/>
                  </a:moveTo>
                  <a:cubicBezTo>
                    <a:pt x="253" y="0"/>
                    <a:pt x="1" y="252"/>
                    <a:pt x="1" y="565"/>
                  </a:cubicBezTo>
                  <a:cubicBezTo>
                    <a:pt x="4" y="691"/>
                    <a:pt x="55" y="814"/>
                    <a:pt x="139" y="910"/>
                  </a:cubicBezTo>
                  <a:cubicBezTo>
                    <a:pt x="454" y="751"/>
                    <a:pt x="779" y="613"/>
                    <a:pt x="1112" y="499"/>
                  </a:cubicBezTo>
                  <a:cubicBezTo>
                    <a:pt x="1082" y="216"/>
                    <a:pt x="848" y="3"/>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2"/>
            <p:cNvSpPr/>
            <p:nvPr/>
          </p:nvSpPr>
          <p:spPr>
            <a:xfrm>
              <a:off x="6232450" y="3629050"/>
              <a:ext cx="58175" cy="28200"/>
            </a:xfrm>
            <a:custGeom>
              <a:avLst/>
              <a:gdLst/>
              <a:ahLst/>
              <a:cxnLst/>
              <a:rect l="l" t="t" r="r" b="b"/>
              <a:pathLst>
                <a:path w="2327" h="1128" extrusionOk="0">
                  <a:moveTo>
                    <a:pt x="610" y="1"/>
                  </a:moveTo>
                  <a:cubicBezTo>
                    <a:pt x="322" y="1"/>
                    <a:pt x="78" y="213"/>
                    <a:pt x="40" y="500"/>
                  </a:cubicBezTo>
                  <a:cubicBezTo>
                    <a:pt x="1" y="833"/>
                    <a:pt x="262" y="1127"/>
                    <a:pt x="601" y="1127"/>
                  </a:cubicBezTo>
                  <a:lnTo>
                    <a:pt x="1713" y="1127"/>
                  </a:lnTo>
                  <a:cubicBezTo>
                    <a:pt x="1715" y="1128"/>
                    <a:pt x="1717" y="1128"/>
                    <a:pt x="1719" y="1128"/>
                  </a:cubicBezTo>
                  <a:cubicBezTo>
                    <a:pt x="2005" y="1128"/>
                    <a:pt x="2248" y="915"/>
                    <a:pt x="2287" y="629"/>
                  </a:cubicBezTo>
                  <a:cubicBezTo>
                    <a:pt x="2326" y="292"/>
                    <a:pt x="2065" y="1"/>
                    <a:pt x="1728" y="1"/>
                  </a:cubicBezTo>
                  <a:lnTo>
                    <a:pt x="616" y="1"/>
                  </a:lnTo>
                  <a:cubicBezTo>
                    <a:pt x="614" y="1"/>
                    <a:pt x="612" y="1"/>
                    <a:pt x="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2"/>
            <p:cNvSpPr/>
            <p:nvPr/>
          </p:nvSpPr>
          <p:spPr>
            <a:xfrm>
              <a:off x="6360450" y="3600900"/>
              <a:ext cx="27825" cy="22775"/>
            </a:xfrm>
            <a:custGeom>
              <a:avLst/>
              <a:gdLst/>
              <a:ahLst/>
              <a:cxnLst/>
              <a:rect l="l" t="t" r="r" b="b"/>
              <a:pathLst>
                <a:path w="1113" h="911" extrusionOk="0">
                  <a:moveTo>
                    <a:pt x="550" y="0"/>
                  </a:moveTo>
                  <a:cubicBezTo>
                    <a:pt x="268" y="3"/>
                    <a:pt x="30" y="216"/>
                    <a:pt x="0" y="496"/>
                  </a:cubicBezTo>
                  <a:cubicBezTo>
                    <a:pt x="334" y="613"/>
                    <a:pt x="658" y="751"/>
                    <a:pt x="974" y="910"/>
                  </a:cubicBezTo>
                  <a:cubicBezTo>
                    <a:pt x="1061" y="814"/>
                    <a:pt x="1109" y="691"/>
                    <a:pt x="1112" y="562"/>
                  </a:cubicBezTo>
                  <a:cubicBezTo>
                    <a:pt x="1112" y="252"/>
                    <a:pt x="860"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2"/>
            <p:cNvSpPr/>
            <p:nvPr/>
          </p:nvSpPr>
          <p:spPr>
            <a:xfrm>
              <a:off x="6003425" y="3404925"/>
              <a:ext cx="516825" cy="411200"/>
            </a:xfrm>
            <a:custGeom>
              <a:avLst/>
              <a:gdLst/>
              <a:ahLst/>
              <a:cxnLst/>
              <a:rect l="l" t="t" r="r" b="b"/>
              <a:pathLst>
                <a:path w="20673" h="16448" extrusionOk="0">
                  <a:moveTo>
                    <a:pt x="4936" y="1131"/>
                  </a:moveTo>
                  <a:cubicBezTo>
                    <a:pt x="5254" y="1131"/>
                    <a:pt x="5526" y="1408"/>
                    <a:pt x="5514" y="1662"/>
                  </a:cubicBezTo>
                  <a:cubicBezTo>
                    <a:pt x="5511" y="1665"/>
                    <a:pt x="5511" y="1668"/>
                    <a:pt x="5514" y="1671"/>
                  </a:cubicBezTo>
                  <a:lnTo>
                    <a:pt x="4913" y="3906"/>
                  </a:lnTo>
                  <a:cubicBezTo>
                    <a:pt x="4843" y="4161"/>
                    <a:pt x="4612" y="4322"/>
                    <a:pt x="4368" y="4322"/>
                  </a:cubicBezTo>
                  <a:cubicBezTo>
                    <a:pt x="4289" y="4322"/>
                    <a:pt x="4209" y="4305"/>
                    <a:pt x="4132" y="4270"/>
                  </a:cubicBezTo>
                  <a:lnTo>
                    <a:pt x="2074" y="3314"/>
                  </a:lnTo>
                  <a:cubicBezTo>
                    <a:pt x="1740" y="3056"/>
                    <a:pt x="1800" y="2536"/>
                    <a:pt x="2182" y="2359"/>
                  </a:cubicBezTo>
                  <a:lnTo>
                    <a:pt x="4700" y="1184"/>
                  </a:lnTo>
                  <a:cubicBezTo>
                    <a:pt x="4779" y="1147"/>
                    <a:pt x="4859" y="1131"/>
                    <a:pt x="4936" y="1131"/>
                  </a:cubicBezTo>
                  <a:close/>
                  <a:moveTo>
                    <a:pt x="15760" y="1133"/>
                  </a:moveTo>
                  <a:cubicBezTo>
                    <a:pt x="15839" y="1133"/>
                    <a:pt x="15921" y="1150"/>
                    <a:pt x="16000" y="1187"/>
                  </a:cubicBezTo>
                  <a:lnTo>
                    <a:pt x="18596" y="2362"/>
                  </a:lnTo>
                  <a:cubicBezTo>
                    <a:pt x="18978" y="2539"/>
                    <a:pt x="19035" y="3056"/>
                    <a:pt x="18704" y="3314"/>
                  </a:cubicBezTo>
                  <a:lnTo>
                    <a:pt x="16571" y="4270"/>
                  </a:lnTo>
                  <a:cubicBezTo>
                    <a:pt x="16493" y="4305"/>
                    <a:pt x="16412" y="4322"/>
                    <a:pt x="16333" y="4322"/>
                  </a:cubicBezTo>
                  <a:cubicBezTo>
                    <a:pt x="16088" y="4322"/>
                    <a:pt x="15858" y="4161"/>
                    <a:pt x="15790" y="3906"/>
                  </a:cubicBezTo>
                  <a:lnTo>
                    <a:pt x="15204" y="1755"/>
                  </a:lnTo>
                  <a:cubicBezTo>
                    <a:pt x="15165" y="1406"/>
                    <a:pt x="15444" y="1133"/>
                    <a:pt x="15760" y="1133"/>
                  </a:cubicBezTo>
                  <a:close/>
                  <a:moveTo>
                    <a:pt x="13102" y="3809"/>
                  </a:moveTo>
                  <a:cubicBezTo>
                    <a:pt x="13293" y="3809"/>
                    <a:pt x="13478" y="3905"/>
                    <a:pt x="13584" y="4080"/>
                  </a:cubicBezTo>
                  <a:cubicBezTo>
                    <a:pt x="13750" y="4354"/>
                    <a:pt x="13653" y="4708"/>
                    <a:pt x="13374" y="4864"/>
                  </a:cubicBezTo>
                  <a:cubicBezTo>
                    <a:pt x="12791" y="5216"/>
                    <a:pt x="12352" y="5772"/>
                    <a:pt x="12145" y="6421"/>
                  </a:cubicBezTo>
                  <a:cubicBezTo>
                    <a:pt x="12063" y="6650"/>
                    <a:pt x="11848" y="6794"/>
                    <a:pt x="11619" y="6794"/>
                  </a:cubicBezTo>
                  <a:cubicBezTo>
                    <a:pt x="11562" y="6794"/>
                    <a:pt x="11505" y="6785"/>
                    <a:pt x="11448" y="6766"/>
                  </a:cubicBezTo>
                  <a:cubicBezTo>
                    <a:pt x="11160" y="6676"/>
                    <a:pt x="10994" y="6376"/>
                    <a:pt x="11072" y="6084"/>
                  </a:cubicBezTo>
                  <a:cubicBezTo>
                    <a:pt x="11361" y="5171"/>
                    <a:pt x="11974" y="4396"/>
                    <a:pt x="12791" y="3903"/>
                  </a:cubicBezTo>
                  <a:cubicBezTo>
                    <a:pt x="12887" y="3839"/>
                    <a:pt x="12995" y="3809"/>
                    <a:pt x="13102" y="3809"/>
                  </a:cubicBezTo>
                  <a:close/>
                  <a:moveTo>
                    <a:pt x="7670" y="3884"/>
                  </a:moveTo>
                  <a:cubicBezTo>
                    <a:pt x="7770" y="3884"/>
                    <a:pt x="7871" y="3910"/>
                    <a:pt x="7963" y="3966"/>
                  </a:cubicBezTo>
                  <a:cubicBezTo>
                    <a:pt x="8729" y="4462"/>
                    <a:pt x="9300" y="5210"/>
                    <a:pt x="9576" y="6081"/>
                  </a:cubicBezTo>
                  <a:cubicBezTo>
                    <a:pt x="9672" y="6379"/>
                    <a:pt x="9507" y="6694"/>
                    <a:pt x="9213" y="6790"/>
                  </a:cubicBezTo>
                  <a:lnTo>
                    <a:pt x="9213" y="6787"/>
                  </a:lnTo>
                  <a:cubicBezTo>
                    <a:pt x="9155" y="6806"/>
                    <a:pt x="9097" y="6815"/>
                    <a:pt x="9040" y="6815"/>
                  </a:cubicBezTo>
                  <a:cubicBezTo>
                    <a:pt x="8801" y="6815"/>
                    <a:pt x="8581" y="6661"/>
                    <a:pt x="8504" y="6424"/>
                  </a:cubicBezTo>
                  <a:cubicBezTo>
                    <a:pt x="8305" y="5799"/>
                    <a:pt x="7897" y="5267"/>
                    <a:pt x="7350" y="4910"/>
                  </a:cubicBezTo>
                  <a:cubicBezTo>
                    <a:pt x="7100" y="4735"/>
                    <a:pt x="7034" y="4396"/>
                    <a:pt x="7200" y="4140"/>
                  </a:cubicBezTo>
                  <a:cubicBezTo>
                    <a:pt x="7307" y="3975"/>
                    <a:pt x="7486" y="3884"/>
                    <a:pt x="7670" y="3884"/>
                  </a:cubicBezTo>
                  <a:close/>
                  <a:moveTo>
                    <a:pt x="4922" y="0"/>
                  </a:moveTo>
                  <a:cubicBezTo>
                    <a:pt x="4683" y="0"/>
                    <a:pt x="4439" y="52"/>
                    <a:pt x="4207" y="162"/>
                  </a:cubicBezTo>
                  <a:lnTo>
                    <a:pt x="1686" y="1337"/>
                  </a:lnTo>
                  <a:cubicBezTo>
                    <a:pt x="499" y="1890"/>
                    <a:pt x="364" y="3533"/>
                    <a:pt x="1455" y="4270"/>
                  </a:cubicBezTo>
                  <a:cubicBezTo>
                    <a:pt x="1515" y="4309"/>
                    <a:pt x="1740" y="4411"/>
                    <a:pt x="1806" y="4441"/>
                  </a:cubicBezTo>
                  <a:cubicBezTo>
                    <a:pt x="0" y="8221"/>
                    <a:pt x="421" y="13046"/>
                    <a:pt x="2879" y="16447"/>
                  </a:cubicBezTo>
                  <a:lnTo>
                    <a:pt x="2879" y="16285"/>
                  </a:lnTo>
                  <a:cubicBezTo>
                    <a:pt x="2879" y="13208"/>
                    <a:pt x="5135" y="10657"/>
                    <a:pt x="8080" y="10177"/>
                  </a:cubicBezTo>
                  <a:cubicBezTo>
                    <a:pt x="7993" y="9972"/>
                    <a:pt x="7948" y="9750"/>
                    <a:pt x="7948" y="9528"/>
                  </a:cubicBezTo>
                  <a:cubicBezTo>
                    <a:pt x="7951" y="9365"/>
                    <a:pt x="7978" y="9203"/>
                    <a:pt x="8026" y="9047"/>
                  </a:cubicBezTo>
                  <a:lnTo>
                    <a:pt x="8026" y="9047"/>
                  </a:lnTo>
                  <a:cubicBezTo>
                    <a:pt x="6472" y="9266"/>
                    <a:pt x="5030" y="9984"/>
                    <a:pt x="3918" y="11093"/>
                  </a:cubicBezTo>
                  <a:cubicBezTo>
                    <a:pt x="3808" y="11208"/>
                    <a:pt x="3659" y="11266"/>
                    <a:pt x="3511" y="11266"/>
                  </a:cubicBezTo>
                  <a:cubicBezTo>
                    <a:pt x="3366" y="11266"/>
                    <a:pt x="3220" y="11211"/>
                    <a:pt x="3110" y="11099"/>
                  </a:cubicBezTo>
                  <a:cubicBezTo>
                    <a:pt x="2885" y="10874"/>
                    <a:pt x="2894" y="10510"/>
                    <a:pt x="3125" y="10294"/>
                  </a:cubicBezTo>
                  <a:cubicBezTo>
                    <a:pt x="3483" y="9936"/>
                    <a:pt x="3873" y="9615"/>
                    <a:pt x="4291" y="9329"/>
                  </a:cubicBezTo>
                  <a:cubicBezTo>
                    <a:pt x="3708" y="8455"/>
                    <a:pt x="4063" y="7262"/>
                    <a:pt x="5030" y="6848"/>
                  </a:cubicBezTo>
                  <a:cubicBezTo>
                    <a:pt x="5248" y="6754"/>
                    <a:pt x="5473" y="6710"/>
                    <a:pt x="5694" y="6710"/>
                  </a:cubicBezTo>
                  <a:cubicBezTo>
                    <a:pt x="6451" y="6710"/>
                    <a:pt x="7156" y="7226"/>
                    <a:pt x="7338" y="8019"/>
                  </a:cubicBezTo>
                  <a:cubicBezTo>
                    <a:pt x="7909" y="7899"/>
                    <a:pt x="8492" y="7839"/>
                    <a:pt x="9074" y="7836"/>
                  </a:cubicBezTo>
                  <a:lnTo>
                    <a:pt x="11328" y="7836"/>
                  </a:lnTo>
                  <a:cubicBezTo>
                    <a:pt x="11914" y="7839"/>
                    <a:pt x="12494" y="7899"/>
                    <a:pt x="13068" y="8019"/>
                  </a:cubicBezTo>
                  <a:cubicBezTo>
                    <a:pt x="13244" y="7221"/>
                    <a:pt x="13951" y="6700"/>
                    <a:pt x="14712" y="6700"/>
                  </a:cubicBezTo>
                  <a:cubicBezTo>
                    <a:pt x="14933" y="6700"/>
                    <a:pt x="15159" y="6744"/>
                    <a:pt x="15378" y="6839"/>
                  </a:cubicBezTo>
                  <a:cubicBezTo>
                    <a:pt x="16349" y="7256"/>
                    <a:pt x="16703" y="8452"/>
                    <a:pt x="16111" y="9329"/>
                  </a:cubicBezTo>
                  <a:cubicBezTo>
                    <a:pt x="16529" y="9615"/>
                    <a:pt x="16916" y="9936"/>
                    <a:pt x="17277" y="10291"/>
                  </a:cubicBezTo>
                  <a:cubicBezTo>
                    <a:pt x="17502" y="10507"/>
                    <a:pt x="17508" y="10871"/>
                    <a:pt x="17286" y="11093"/>
                  </a:cubicBezTo>
                  <a:cubicBezTo>
                    <a:pt x="17175" y="11204"/>
                    <a:pt x="17030" y="11259"/>
                    <a:pt x="16885" y="11259"/>
                  </a:cubicBezTo>
                  <a:cubicBezTo>
                    <a:pt x="16739" y="11259"/>
                    <a:pt x="16594" y="11203"/>
                    <a:pt x="16484" y="11090"/>
                  </a:cubicBezTo>
                  <a:cubicBezTo>
                    <a:pt x="15372" y="9984"/>
                    <a:pt x="13930" y="9266"/>
                    <a:pt x="12376" y="9047"/>
                  </a:cubicBezTo>
                  <a:lnTo>
                    <a:pt x="12376" y="9047"/>
                  </a:lnTo>
                  <a:cubicBezTo>
                    <a:pt x="12497" y="9416"/>
                    <a:pt x="12479" y="9819"/>
                    <a:pt x="12325" y="10177"/>
                  </a:cubicBezTo>
                  <a:cubicBezTo>
                    <a:pt x="15270" y="10657"/>
                    <a:pt x="17526" y="13208"/>
                    <a:pt x="17526" y="16285"/>
                  </a:cubicBezTo>
                  <a:lnTo>
                    <a:pt x="17526" y="16447"/>
                  </a:lnTo>
                  <a:cubicBezTo>
                    <a:pt x="20264" y="12658"/>
                    <a:pt x="20672" y="8680"/>
                    <a:pt x="18707" y="4498"/>
                  </a:cubicBezTo>
                  <a:lnTo>
                    <a:pt x="19104" y="4315"/>
                  </a:lnTo>
                  <a:cubicBezTo>
                    <a:pt x="20188" y="3816"/>
                    <a:pt x="20267" y="1953"/>
                    <a:pt x="18951" y="1340"/>
                  </a:cubicBezTo>
                  <a:lnTo>
                    <a:pt x="16355" y="165"/>
                  </a:lnTo>
                  <a:cubicBezTo>
                    <a:pt x="16122" y="57"/>
                    <a:pt x="15876" y="4"/>
                    <a:pt x="15634" y="4"/>
                  </a:cubicBezTo>
                  <a:cubicBezTo>
                    <a:pt x="14959" y="4"/>
                    <a:pt x="14314" y="410"/>
                    <a:pt x="14068" y="1124"/>
                  </a:cubicBezTo>
                  <a:cubicBezTo>
                    <a:pt x="13901" y="1108"/>
                    <a:pt x="13733" y="1100"/>
                    <a:pt x="13564" y="1100"/>
                  </a:cubicBezTo>
                  <a:cubicBezTo>
                    <a:pt x="12708" y="1100"/>
                    <a:pt x="11851" y="1305"/>
                    <a:pt x="11106" y="1725"/>
                  </a:cubicBezTo>
                  <a:cubicBezTo>
                    <a:pt x="10826" y="1885"/>
                    <a:pt x="10514" y="1966"/>
                    <a:pt x="10203" y="1966"/>
                  </a:cubicBezTo>
                  <a:cubicBezTo>
                    <a:pt x="9891" y="1966"/>
                    <a:pt x="9579" y="1885"/>
                    <a:pt x="9300" y="1725"/>
                  </a:cubicBezTo>
                  <a:cubicBezTo>
                    <a:pt x="8544" y="1303"/>
                    <a:pt x="7672" y="1099"/>
                    <a:pt x="6817" y="1099"/>
                  </a:cubicBezTo>
                  <a:cubicBezTo>
                    <a:pt x="6710" y="1099"/>
                    <a:pt x="6603" y="1102"/>
                    <a:pt x="6496" y="1109"/>
                  </a:cubicBezTo>
                  <a:cubicBezTo>
                    <a:pt x="6250" y="420"/>
                    <a:pt x="5603" y="0"/>
                    <a:pt x="4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2"/>
            <p:cNvSpPr/>
            <p:nvPr/>
          </p:nvSpPr>
          <p:spPr>
            <a:xfrm>
              <a:off x="6106325" y="3685400"/>
              <a:ext cx="309950" cy="169000"/>
            </a:xfrm>
            <a:custGeom>
              <a:avLst/>
              <a:gdLst/>
              <a:ahLst/>
              <a:cxnLst/>
              <a:rect l="l" t="t" r="r" b="b"/>
              <a:pathLst>
                <a:path w="12398" h="6760" extrusionOk="0">
                  <a:moveTo>
                    <a:pt x="1155" y="0"/>
                  </a:moveTo>
                  <a:cubicBezTo>
                    <a:pt x="518" y="0"/>
                    <a:pt x="1" y="514"/>
                    <a:pt x="1" y="1154"/>
                  </a:cubicBezTo>
                  <a:lnTo>
                    <a:pt x="1" y="6067"/>
                  </a:lnTo>
                  <a:cubicBezTo>
                    <a:pt x="1" y="6133"/>
                    <a:pt x="28" y="6196"/>
                    <a:pt x="73" y="6247"/>
                  </a:cubicBezTo>
                  <a:cubicBezTo>
                    <a:pt x="417" y="6609"/>
                    <a:pt x="790" y="6759"/>
                    <a:pt x="1128" y="6759"/>
                  </a:cubicBezTo>
                  <a:cubicBezTo>
                    <a:pt x="1749" y="6759"/>
                    <a:pt x="2254" y="6254"/>
                    <a:pt x="2254" y="5634"/>
                  </a:cubicBezTo>
                  <a:lnTo>
                    <a:pt x="2254" y="5111"/>
                  </a:lnTo>
                  <a:cubicBezTo>
                    <a:pt x="2254" y="3008"/>
                    <a:pt x="3889" y="1241"/>
                    <a:pt x="5992" y="1133"/>
                  </a:cubicBezTo>
                  <a:cubicBezTo>
                    <a:pt x="6062" y="1129"/>
                    <a:pt x="6131" y="1128"/>
                    <a:pt x="6200" y="1128"/>
                  </a:cubicBezTo>
                  <a:cubicBezTo>
                    <a:pt x="8361" y="1128"/>
                    <a:pt x="10141" y="2882"/>
                    <a:pt x="10141" y="5069"/>
                  </a:cubicBezTo>
                  <a:lnTo>
                    <a:pt x="10141" y="5610"/>
                  </a:lnTo>
                  <a:cubicBezTo>
                    <a:pt x="10141" y="6184"/>
                    <a:pt x="10562" y="6682"/>
                    <a:pt x="11130" y="6752"/>
                  </a:cubicBezTo>
                  <a:cubicBezTo>
                    <a:pt x="11176" y="6757"/>
                    <a:pt x="11222" y="6760"/>
                    <a:pt x="11268" y="6760"/>
                  </a:cubicBezTo>
                  <a:cubicBezTo>
                    <a:pt x="11882" y="6760"/>
                    <a:pt x="12395" y="6263"/>
                    <a:pt x="12395" y="5634"/>
                  </a:cubicBezTo>
                  <a:lnTo>
                    <a:pt x="12395" y="5069"/>
                  </a:lnTo>
                  <a:cubicBezTo>
                    <a:pt x="12398" y="2272"/>
                    <a:pt x="10123" y="0"/>
                    <a:pt x="7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72"/>
          <p:cNvGrpSpPr/>
          <p:nvPr/>
        </p:nvGrpSpPr>
        <p:grpSpPr>
          <a:xfrm>
            <a:off x="6120391" y="3378329"/>
            <a:ext cx="337600" cy="443226"/>
            <a:chOff x="5367425" y="3333250"/>
            <a:chExt cx="366200" cy="480775"/>
          </a:xfrm>
        </p:grpSpPr>
        <p:sp>
          <p:nvSpPr>
            <p:cNvPr id="1532" name="Google Shape;1532;p72"/>
            <p:cNvSpPr/>
            <p:nvPr/>
          </p:nvSpPr>
          <p:spPr>
            <a:xfrm>
              <a:off x="5367425" y="3418725"/>
              <a:ext cx="366200" cy="395300"/>
            </a:xfrm>
            <a:custGeom>
              <a:avLst/>
              <a:gdLst/>
              <a:ahLst/>
              <a:cxnLst/>
              <a:rect l="l" t="t" r="r" b="b"/>
              <a:pathLst>
                <a:path w="14648" h="15812" extrusionOk="0">
                  <a:moveTo>
                    <a:pt x="10141" y="3381"/>
                  </a:moveTo>
                  <a:lnTo>
                    <a:pt x="10141" y="5070"/>
                  </a:lnTo>
                  <a:cubicBezTo>
                    <a:pt x="10141" y="6634"/>
                    <a:pt x="8873" y="7890"/>
                    <a:pt x="7323" y="7890"/>
                  </a:cubicBezTo>
                  <a:cubicBezTo>
                    <a:pt x="7289" y="7890"/>
                    <a:pt x="7255" y="7889"/>
                    <a:pt x="7221" y="7888"/>
                  </a:cubicBezTo>
                  <a:cubicBezTo>
                    <a:pt x="5700" y="7831"/>
                    <a:pt x="4507" y="6557"/>
                    <a:pt x="4507" y="5037"/>
                  </a:cubicBezTo>
                  <a:lnTo>
                    <a:pt x="4507" y="3381"/>
                  </a:lnTo>
                  <a:close/>
                  <a:moveTo>
                    <a:pt x="6689" y="9009"/>
                  </a:moveTo>
                  <a:cubicBezTo>
                    <a:pt x="6530" y="9658"/>
                    <a:pt x="6112" y="10141"/>
                    <a:pt x="5634" y="10141"/>
                  </a:cubicBezTo>
                  <a:cubicBezTo>
                    <a:pt x="5174" y="10141"/>
                    <a:pt x="4763" y="9685"/>
                    <a:pt x="4592" y="9063"/>
                  </a:cubicBezTo>
                  <a:cubicBezTo>
                    <a:pt x="4751" y="9036"/>
                    <a:pt x="4910" y="9021"/>
                    <a:pt x="5069" y="9015"/>
                  </a:cubicBezTo>
                  <a:lnTo>
                    <a:pt x="6689" y="9009"/>
                  </a:lnTo>
                  <a:close/>
                  <a:moveTo>
                    <a:pt x="9576" y="9015"/>
                  </a:moveTo>
                  <a:cubicBezTo>
                    <a:pt x="9738" y="9021"/>
                    <a:pt x="9898" y="9036"/>
                    <a:pt x="10057" y="9063"/>
                  </a:cubicBezTo>
                  <a:cubicBezTo>
                    <a:pt x="9883" y="9685"/>
                    <a:pt x="9474" y="10141"/>
                    <a:pt x="9014" y="10141"/>
                  </a:cubicBezTo>
                  <a:cubicBezTo>
                    <a:pt x="8537" y="10141"/>
                    <a:pt x="8119" y="9661"/>
                    <a:pt x="7960" y="9015"/>
                  </a:cubicBezTo>
                  <a:close/>
                  <a:moveTo>
                    <a:pt x="9573" y="12403"/>
                  </a:moveTo>
                  <a:cubicBezTo>
                    <a:pt x="9863" y="12403"/>
                    <a:pt x="10141" y="12629"/>
                    <a:pt x="10141" y="12969"/>
                  </a:cubicBezTo>
                  <a:cubicBezTo>
                    <a:pt x="10141" y="13278"/>
                    <a:pt x="9889" y="13531"/>
                    <a:pt x="9576" y="13531"/>
                  </a:cubicBezTo>
                  <a:cubicBezTo>
                    <a:pt x="9074" y="13531"/>
                    <a:pt x="8825" y="12924"/>
                    <a:pt x="9180" y="12569"/>
                  </a:cubicBezTo>
                  <a:cubicBezTo>
                    <a:pt x="9294" y="12455"/>
                    <a:pt x="9435" y="12403"/>
                    <a:pt x="9573" y="12403"/>
                  </a:cubicBezTo>
                  <a:close/>
                  <a:moveTo>
                    <a:pt x="2816" y="1"/>
                  </a:moveTo>
                  <a:cubicBezTo>
                    <a:pt x="2669" y="1"/>
                    <a:pt x="2524" y="61"/>
                    <a:pt x="2419" y="166"/>
                  </a:cubicBezTo>
                  <a:lnTo>
                    <a:pt x="166" y="2420"/>
                  </a:lnTo>
                  <a:cubicBezTo>
                    <a:pt x="64" y="2522"/>
                    <a:pt x="0" y="2726"/>
                    <a:pt x="0" y="2819"/>
                  </a:cubicBezTo>
                  <a:cubicBezTo>
                    <a:pt x="0" y="4992"/>
                    <a:pt x="1515" y="6761"/>
                    <a:pt x="3381" y="6761"/>
                  </a:cubicBezTo>
                  <a:cubicBezTo>
                    <a:pt x="3507" y="6761"/>
                    <a:pt x="3633" y="6749"/>
                    <a:pt x="3759" y="6734"/>
                  </a:cubicBezTo>
                  <a:cubicBezTo>
                    <a:pt x="3970" y="7179"/>
                    <a:pt x="4264" y="7581"/>
                    <a:pt x="4622" y="7921"/>
                  </a:cubicBezTo>
                  <a:cubicBezTo>
                    <a:pt x="4441" y="7939"/>
                    <a:pt x="3828" y="8020"/>
                    <a:pt x="3669" y="8107"/>
                  </a:cubicBezTo>
                  <a:cubicBezTo>
                    <a:pt x="1557" y="8720"/>
                    <a:pt x="0" y="10649"/>
                    <a:pt x="0" y="12957"/>
                  </a:cubicBezTo>
                  <a:lnTo>
                    <a:pt x="0" y="15249"/>
                  </a:lnTo>
                  <a:cubicBezTo>
                    <a:pt x="0" y="15559"/>
                    <a:pt x="253" y="15811"/>
                    <a:pt x="562" y="15811"/>
                  </a:cubicBezTo>
                  <a:lnTo>
                    <a:pt x="2254" y="15811"/>
                  </a:lnTo>
                  <a:lnTo>
                    <a:pt x="2254" y="12972"/>
                  </a:lnTo>
                  <a:cubicBezTo>
                    <a:pt x="2251" y="12680"/>
                    <a:pt x="2464" y="12434"/>
                    <a:pt x="2753" y="12398"/>
                  </a:cubicBezTo>
                  <a:cubicBezTo>
                    <a:pt x="2775" y="12395"/>
                    <a:pt x="2797" y="12394"/>
                    <a:pt x="2819" y="12394"/>
                  </a:cubicBezTo>
                  <a:cubicBezTo>
                    <a:pt x="3124" y="12394"/>
                    <a:pt x="3381" y="12643"/>
                    <a:pt x="3381" y="12957"/>
                  </a:cubicBezTo>
                  <a:lnTo>
                    <a:pt x="3381" y="15811"/>
                  </a:lnTo>
                  <a:lnTo>
                    <a:pt x="6761" y="15811"/>
                  </a:lnTo>
                  <a:lnTo>
                    <a:pt x="6761" y="10875"/>
                  </a:lnTo>
                  <a:cubicBezTo>
                    <a:pt x="6980" y="10715"/>
                    <a:pt x="7169" y="10523"/>
                    <a:pt x="7323" y="10298"/>
                  </a:cubicBezTo>
                  <a:cubicBezTo>
                    <a:pt x="7476" y="10523"/>
                    <a:pt x="7665" y="10715"/>
                    <a:pt x="7888" y="10875"/>
                  </a:cubicBezTo>
                  <a:lnTo>
                    <a:pt x="7888" y="15811"/>
                  </a:lnTo>
                  <a:lnTo>
                    <a:pt x="11268" y="15811"/>
                  </a:lnTo>
                  <a:lnTo>
                    <a:pt x="11268" y="12972"/>
                  </a:lnTo>
                  <a:cubicBezTo>
                    <a:pt x="11265" y="12680"/>
                    <a:pt x="11478" y="12434"/>
                    <a:pt x="11767" y="12398"/>
                  </a:cubicBezTo>
                  <a:cubicBezTo>
                    <a:pt x="11789" y="12395"/>
                    <a:pt x="11811" y="12394"/>
                    <a:pt x="11833" y="12394"/>
                  </a:cubicBezTo>
                  <a:cubicBezTo>
                    <a:pt x="12138" y="12394"/>
                    <a:pt x="12394" y="12643"/>
                    <a:pt x="12394" y="12957"/>
                  </a:cubicBezTo>
                  <a:lnTo>
                    <a:pt x="12394" y="15811"/>
                  </a:lnTo>
                  <a:lnTo>
                    <a:pt x="14083" y="15811"/>
                  </a:lnTo>
                  <a:cubicBezTo>
                    <a:pt x="14396" y="15811"/>
                    <a:pt x="14648" y="15559"/>
                    <a:pt x="14648" y="15249"/>
                  </a:cubicBezTo>
                  <a:lnTo>
                    <a:pt x="14648" y="12957"/>
                  </a:lnTo>
                  <a:cubicBezTo>
                    <a:pt x="14648" y="10649"/>
                    <a:pt x="13089" y="8720"/>
                    <a:pt x="10976" y="8107"/>
                  </a:cubicBezTo>
                  <a:cubicBezTo>
                    <a:pt x="10817" y="8020"/>
                    <a:pt x="10204" y="7939"/>
                    <a:pt x="10024" y="7921"/>
                  </a:cubicBezTo>
                  <a:cubicBezTo>
                    <a:pt x="10384" y="7581"/>
                    <a:pt x="10676" y="7179"/>
                    <a:pt x="10889" y="6734"/>
                  </a:cubicBezTo>
                  <a:cubicBezTo>
                    <a:pt x="11015" y="6749"/>
                    <a:pt x="11142" y="6761"/>
                    <a:pt x="11268" y="6761"/>
                  </a:cubicBezTo>
                  <a:cubicBezTo>
                    <a:pt x="13131" y="6761"/>
                    <a:pt x="14648" y="4992"/>
                    <a:pt x="14648" y="2819"/>
                  </a:cubicBezTo>
                  <a:cubicBezTo>
                    <a:pt x="14648" y="2729"/>
                    <a:pt x="14588" y="2522"/>
                    <a:pt x="14483" y="2420"/>
                  </a:cubicBezTo>
                  <a:lnTo>
                    <a:pt x="12229" y="166"/>
                  </a:lnTo>
                  <a:cubicBezTo>
                    <a:pt x="12124" y="61"/>
                    <a:pt x="11980" y="1"/>
                    <a:pt x="11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2"/>
            <p:cNvSpPr/>
            <p:nvPr/>
          </p:nvSpPr>
          <p:spPr>
            <a:xfrm>
              <a:off x="5437050" y="3333250"/>
              <a:ext cx="226875" cy="57350"/>
            </a:xfrm>
            <a:custGeom>
              <a:avLst/>
              <a:gdLst/>
              <a:ahLst/>
              <a:cxnLst/>
              <a:rect l="l" t="t" r="r" b="b"/>
              <a:pathLst>
                <a:path w="9075" h="2294" extrusionOk="0">
                  <a:moveTo>
                    <a:pt x="1972" y="1"/>
                  </a:moveTo>
                  <a:cubicBezTo>
                    <a:pt x="1242" y="1"/>
                    <a:pt x="599" y="502"/>
                    <a:pt x="367" y="1193"/>
                  </a:cubicBezTo>
                  <a:lnTo>
                    <a:pt x="1" y="2293"/>
                  </a:lnTo>
                  <a:lnTo>
                    <a:pt x="9075" y="2293"/>
                  </a:lnTo>
                  <a:lnTo>
                    <a:pt x="8711" y="1193"/>
                  </a:lnTo>
                  <a:cubicBezTo>
                    <a:pt x="8480" y="502"/>
                    <a:pt x="7837" y="1"/>
                    <a:pt x="7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72"/>
          <p:cNvSpPr/>
          <p:nvPr/>
        </p:nvSpPr>
        <p:spPr>
          <a:xfrm>
            <a:off x="5404292" y="3378155"/>
            <a:ext cx="459613" cy="443226"/>
          </a:xfrm>
          <a:custGeom>
            <a:avLst/>
            <a:gdLst/>
            <a:ahLst/>
            <a:cxnLst/>
            <a:rect l="l" t="t" r="r" b="b"/>
            <a:pathLst>
              <a:path w="19942" h="19231" extrusionOk="0">
                <a:moveTo>
                  <a:pt x="13812" y="3378"/>
                </a:moveTo>
                <a:cubicBezTo>
                  <a:pt x="14594" y="3378"/>
                  <a:pt x="15273" y="3913"/>
                  <a:pt x="15456" y="4673"/>
                </a:cubicBezTo>
                <a:lnTo>
                  <a:pt x="15988" y="6929"/>
                </a:lnTo>
                <a:cubicBezTo>
                  <a:pt x="15672" y="6845"/>
                  <a:pt x="15351" y="6800"/>
                  <a:pt x="15023" y="6797"/>
                </a:cubicBezTo>
                <a:lnTo>
                  <a:pt x="14966" y="6797"/>
                </a:lnTo>
                <a:cubicBezTo>
                  <a:pt x="14705" y="5511"/>
                  <a:pt x="13566" y="4505"/>
                  <a:pt x="12208" y="4505"/>
                </a:cubicBezTo>
                <a:cubicBezTo>
                  <a:pt x="10847" y="4505"/>
                  <a:pt x="9708" y="5511"/>
                  <a:pt x="9447" y="6797"/>
                </a:cubicBezTo>
                <a:lnTo>
                  <a:pt x="4883" y="6797"/>
                </a:lnTo>
                <a:cubicBezTo>
                  <a:pt x="4558" y="6800"/>
                  <a:pt x="4234" y="6845"/>
                  <a:pt x="3918" y="6929"/>
                </a:cubicBezTo>
                <a:lnTo>
                  <a:pt x="4453" y="4676"/>
                </a:lnTo>
                <a:cubicBezTo>
                  <a:pt x="4633" y="3913"/>
                  <a:pt x="5312" y="3378"/>
                  <a:pt x="6097" y="3378"/>
                </a:cubicBezTo>
                <a:close/>
                <a:moveTo>
                  <a:pt x="2599" y="10177"/>
                </a:moveTo>
                <a:cubicBezTo>
                  <a:pt x="2888" y="10177"/>
                  <a:pt x="3131" y="10390"/>
                  <a:pt x="3170" y="10676"/>
                </a:cubicBezTo>
                <a:cubicBezTo>
                  <a:pt x="3209" y="11010"/>
                  <a:pt x="2948" y="11304"/>
                  <a:pt x="2608" y="11304"/>
                </a:cubicBezTo>
                <a:lnTo>
                  <a:pt x="2046" y="11304"/>
                </a:lnTo>
                <a:lnTo>
                  <a:pt x="2046" y="10739"/>
                </a:lnTo>
                <a:cubicBezTo>
                  <a:pt x="2046" y="10550"/>
                  <a:pt x="2064" y="10361"/>
                  <a:pt x="2103" y="10177"/>
                </a:cubicBezTo>
                <a:lnTo>
                  <a:pt x="2593" y="10177"/>
                </a:lnTo>
                <a:cubicBezTo>
                  <a:pt x="2595" y="10177"/>
                  <a:pt x="2597" y="10177"/>
                  <a:pt x="2599" y="10177"/>
                </a:cubicBezTo>
                <a:close/>
                <a:moveTo>
                  <a:pt x="17379" y="10177"/>
                </a:moveTo>
                <a:cubicBezTo>
                  <a:pt x="17381" y="10177"/>
                  <a:pt x="17383" y="10177"/>
                  <a:pt x="17385" y="10177"/>
                </a:cubicBezTo>
                <a:lnTo>
                  <a:pt x="17878" y="10177"/>
                </a:lnTo>
                <a:cubicBezTo>
                  <a:pt x="17914" y="10361"/>
                  <a:pt x="17932" y="10550"/>
                  <a:pt x="17932" y="10739"/>
                </a:cubicBezTo>
                <a:lnTo>
                  <a:pt x="17932" y="11304"/>
                </a:lnTo>
                <a:lnTo>
                  <a:pt x="17370" y="11304"/>
                </a:lnTo>
                <a:cubicBezTo>
                  <a:pt x="17033" y="11304"/>
                  <a:pt x="16772" y="11010"/>
                  <a:pt x="16811" y="10676"/>
                </a:cubicBezTo>
                <a:cubicBezTo>
                  <a:pt x="16847" y="10390"/>
                  <a:pt x="17090" y="10177"/>
                  <a:pt x="17379" y="10177"/>
                </a:cubicBezTo>
                <a:close/>
                <a:moveTo>
                  <a:pt x="15041" y="7924"/>
                </a:moveTo>
                <a:cubicBezTo>
                  <a:pt x="15062" y="7924"/>
                  <a:pt x="15080" y="7930"/>
                  <a:pt x="15098" y="7930"/>
                </a:cubicBezTo>
                <a:cubicBezTo>
                  <a:pt x="14380" y="8387"/>
                  <a:pt x="13743" y="8967"/>
                  <a:pt x="13220" y="9640"/>
                </a:cubicBezTo>
                <a:cubicBezTo>
                  <a:pt x="13674" y="10295"/>
                  <a:pt x="13915" y="11070"/>
                  <a:pt x="13915" y="11866"/>
                </a:cubicBezTo>
                <a:lnTo>
                  <a:pt x="13915" y="13594"/>
                </a:lnTo>
                <a:lnTo>
                  <a:pt x="12788" y="13594"/>
                </a:lnTo>
                <a:lnTo>
                  <a:pt x="12788" y="11902"/>
                </a:lnTo>
                <a:cubicBezTo>
                  <a:pt x="12788" y="10379"/>
                  <a:pt x="11592" y="9102"/>
                  <a:pt x="10069" y="9051"/>
                </a:cubicBezTo>
                <a:cubicBezTo>
                  <a:pt x="10036" y="9050"/>
                  <a:pt x="10004" y="9049"/>
                  <a:pt x="9971" y="9049"/>
                </a:cubicBezTo>
                <a:cubicBezTo>
                  <a:pt x="8423" y="9049"/>
                  <a:pt x="7154" y="10306"/>
                  <a:pt x="7154" y="11866"/>
                </a:cubicBezTo>
                <a:lnTo>
                  <a:pt x="7154" y="13594"/>
                </a:lnTo>
                <a:lnTo>
                  <a:pt x="6027" y="13594"/>
                </a:lnTo>
                <a:lnTo>
                  <a:pt x="6027" y="11866"/>
                </a:lnTo>
                <a:cubicBezTo>
                  <a:pt x="6027" y="11070"/>
                  <a:pt x="6271" y="10295"/>
                  <a:pt x="6722" y="9640"/>
                </a:cubicBezTo>
                <a:cubicBezTo>
                  <a:pt x="6199" y="8967"/>
                  <a:pt x="5565" y="8387"/>
                  <a:pt x="4844" y="7930"/>
                </a:cubicBezTo>
                <a:cubicBezTo>
                  <a:pt x="4865" y="7930"/>
                  <a:pt x="4883" y="7924"/>
                  <a:pt x="4901" y="7924"/>
                </a:cubicBezTo>
                <a:close/>
                <a:moveTo>
                  <a:pt x="17833" y="14720"/>
                </a:moveTo>
                <a:cubicBezTo>
                  <a:pt x="18118" y="14720"/>
                  <a:pt x="18362" y="14933"/>
                  <a:pt x="18400" y="15219"/>
                </a:cubicBezTo>
                <a:cubicBezTo>
                  <a:pt x="18439" y="15553"/>
                  <a:pt x="18178" y="15847"/>
                  <a:pt x="17842" y="15847"/>
                </a:cubicBezTo>
                <a:lnTo>
                  <a:pt x="2082" y="15847"/>
                </a:lnTo>
                <a:cubicBezTo>
                  <a:pt x="2080" y="15847"/>
                  <a:pt x="2078" y="15847"/>
                  <a:pt x="2076" y="15847"/>
                </a:cubicBezTo>
                <a:cubicBezTo>
                  <a:pt x="1788" y="15847"/>
                  <a:pt x="1544" y="15635"/>
                  <a:pt x="1506" y="15348"/>
                </a:cubicBezTo>
                <a:cubicBezTo>
                  <a:pt x="1466" y="15015"/>
                  <a:pt x="1731" y="14720"/>
                  <a:pt x="2067" y="14720"/>
                </a:cubicBezTo>
                <a:lnTo>
                  <a:pt x="17827" y="14720"/>
                </a:lnTo>
                <a:cubicBezTo>
                  <a:pt x="17829" y="14720"/>
                  <a:pt x="17831" y="14720"/>
                  <a:pt x="17833" y="14720"/>
                </a:cubicBezTo>
                <a:close/>
                <a:moveTo>
                  <a:pt x="8843" y="1"/>
                </a:moveTo>
                <a:cubicBezTo>
                  <a:pt x="7911" y="1"/>
                  <a:pt x="7154" y="755"/>
                  <a:pt x="7154" y="1689"/>
                </a:cubicBezTo>
                <a:lnTo>
                  <a:pt x="7154" y="2254"/>
                </a:lnTo>
                <a:lnTo>
                  <a:pt x="6115" y="2254"/>
                </a:lnTo>
                <a:cubicBezTo>
                  <a:pt x="6112" y="2254"/>
                  <a:pt x="6110" y="2254"/>
                  <a:pt x="6108" y="2254"/>
                </a:cubicBezTo>
                <a:cubicBezTo>
                  <a:pt x="4807" y="2254"/>
                  <a:pt x="3674" y="3146"/>
                  <a:pt x="3374" y="4412"/>
                </a:cubicBezTo>
                <a:lnTo>
                  <a:pt x="2635" y="7524"/>
                </a:lnTo>
                <a:cubicBezTo>
                  <a:pt x="1530" y="8305"/>
                  <a:pt x="956" y="9576"/>
                  <a:pt x="956" y="10742"/>
                </a:cubicBezTo>
                <a:lnTo>
                  <a:pt x="956" y="14035"/>
                </a:lnTo>
                <a:cubicBezTo>
                  <a:pt x="0" y="14886"/>
                  <a:pt x="310" y="16451"/>
                  <a:pt x="1521" y="16872"/>
                </a:cubicBezTo>
                <a:lnTo>
                  <a:pt x="1521" y="17539"/>
                </a:lnTo>
                <a:cubicBezTo>
                  <a:pt x="1521" y="18473"/>
                  <a:pt x="2278" y="19230"/>
                  <a:pt x="3209" y="19230"/>
                </a:cubicBezTo>
                <a:lnTo>
                  <a:pt x="4901" y="19230"/>
                </a:lnTo>
                <a:cubicBezTo>
                  <a:pt x="5523" y="19230"/>
                  <a:pt x="6027" y="18725"/>
                  <a:pt x="6027" y="18103"/>
                </a:cubicBezTo>
                <a:lnTo>
                  <a:pt x="6027" y="16977"/>
                </a:lnTo>
                <a:lnTo>
                  <a:pt x="13915" y="16977"/>
                </a:lnTo>
                <a:lnTo>
                  <a:pt x="13915" y="18103"/>
                </a:lnTo>
                <a:cubicBezTo>
                  <a:pt x="13915" y="18725"/>
                  <a:pt x="14419" y="19230"/>
                  <a:pt x="15041" y="19230"/>
                </a:cubicBezTo>
                <a:lnTo>
                  <a:pt x="16730" y="19230"/>
                </a:lnTo>
                <a:cubicBezTo>
                  <a:pt x="17664" y="19230"/>
                  <a:pt x="18421" y="18473"/>
                  <a:pt x="18421" y="17539"/>
                </a:cubicBezTo>
                <a:lnTo>
                  <a:pt x="18421" y="16872"/>
                </a:lnTo>
                <a:cubicBezTo>
                  <a:pt x="19632" y="16451"/>
                  <a:pt x="19942" y="14886"/>
                  <a:pt x="18983" y="14035"/>
                </a:cubicBezTo>
                <a:lnTo>
                  <a:pt x="18983" y="10739"/>
                </a:lnTo>
                <a:cubicBezTo>
                  <a:pt x="18983" y="9570"/>
                  <a:pt x="18409" y="8299"/>
                  <a:pt x="17307" y="7521"/>
                </a:cubicBezTo>
                <a:lnTo>
                  <a:pt x="16568" y="4412"/>
                </a:lnTo>
                <a:cubicBezTo>
                  <a:pt x="16268" y="3146"/>
                  <a:pt x="15135" y="2254"/>
                  <a:pt x="13834" y="2254"/>
                </a:cubicBezTo>
                <a:cubicBezTo>
                  <a:pt x="13832" y="2254"/>
                  <a:pt x="13830" y="2254"/>
                  <a:pt x="13827" y="2254"/>
                </a:cubicBezTo>
                <a:lnTo>
                  <a:pt x="12788" y="2254"/>
                </a:lnTo>
                <a:lnTo>
                  <a:pt x="12788" y="1689"/>
                </a:lnTo>
                <a:cubicBezTo>
                  <a:pt x="12788" y="755"/>
                  <a:pt x="12031" y="1"/>
                  <a:pt x="1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2"/>
          <p:cNvSpPr/>
          <p:nvPr/>
        </p:nvSpPr>
        <p:spPr>
          <a:xfrm>
            <a:off x="4704899" y="3378155"/>
            <a:ext cx="443203" cy="443226"/>
          </a:xfrm>
          <a:custGeom>
            <a:avLst/>
            <a:gdLst/>
            <a:ahLst/>
            <a:cxnLst/>
            <a:rect l="l" t="t" r="r" b="b"/>
            <a:pathLst>
              <a:path w="19230" h="19231" extrusionOk="0">
                <a:moveTo>
                  <a:pt x="2816" y="4508"/>
                </a:moveTo>
                <a:lnTo>
                  <a:pt x="2816" y="5634"/>
                </a:lnTo>
                <a:lnTo>
                  <a:pt x="1127" y="5634"/>
                </a:lnTo>
                <a:lnTo>
                  <a:pt x="1127" y="4508"/>
                </a:lnTo>
                <a:close/>
                <a:moveTo>
                  <a:pt x="5634" y="4508"/>
                </a:moveTo>
                <a:lnTo>
                  <a:pt x="5634" y="5634"/>
                </a:lnTo>
                <a:lnTo>
                  <a:pt x="3942" y="5634"/>
                </a:lnTo>
                <a:lnTo>
                  <a:pt x="3942" y="4508"/>
                </a:lnTo>
                <a:close/>
                <a:moveTo>
                  <a:pt x="15285" y="4508"/>
                </a:moveTo>
                <a:lnTo>
                  <a:pt x="15285" y="5634"/>
                </a:lnTo>
                <a:lnTo>
                  <a:pt x="13596" y="5634"/>
                </a:lnTo>
                <a:lnTo>
                  <a:pt x="13596" y="4508"/>
                </a:lnTo>
                <a:close/>
                <a:moveTo>
                  <a:pt x="18103" y="4508"/>
                </a:moveTo>
                <a:lnTo>
                  <a:pt x="18103" y="5634"/>
                </a:lnTo>
                <a:lnTo>
                  <a:pt x="16412" y="5634"/>
                </a:lnTo>
                <a:lnTo>
                  <a:pt x="16412" y="4508"/>
                </a:lnTo>
                <a:close/>
                <a:moveTo>
                  <a:pt x="9050" y="5634"/>
                </a:moveTo>
                <a:lnTo>
                  <a:pt x="9050" y="6761"/>
                </a:lnTo>
                <a:lnTo>
                  <a:pt x="6761" y="6761"/>
                </a:lnTo>
                <a:lnTo>
                  <a:pt x="6761" y="5634"/>
                </a:lnTo>
                <a:close/>
                <a:moveTo>
                  <a:pt x="12469" y="5634"/>
                </a:moveTo>
                <a:lnTo>
                  <a:pt x="12469" y="6761"/>
                </a:lnTo>
                <a:lnTo>
                  <a:pt x="10177" y="6761"/>
                </a:lnTo>
                <a:lnTo>
                  <a:pt x="10177" y="5634"/>
                </a:lnTo>
                <a:close/>
                <a:moveTo>
                  <a:pt x="2816" y="9015"/>
                </a:moveTo>
                <a:lnTo>
                  <a:pt x="2816" y="10141"/>
                </a:lnTo>
                <a:lnTo>
                  <a:pt x="1689" y="10141"/>
                </a:lnTo>
                <a:lnTo>
                  <a:pt x="1689" y="9015"/>
                </a:lnTo>
                <a:close/>
                <a:moveTo>
                  <a:pt x="5069" y="9015"/>
                </a:moveTo>
                <a:lnTo>
                  <a:pt x="5069" y="10141"/>
                </a:lnTo>
                <a:lnTo>
                  <a:pt x="3942" y="10141"/>
                </a:lnTo>
                <a:lnTo>
                  <a:pt x="3942" y="9015"/>
                </a:lnTo>
                <a:close/>
                <a:moveTo>
                  <a:pt x="15285" y="9015"/>
                </a:moveTo>
                <a:lnTo>
                  <a:pt x="15285" y="10141"/>
                </a:lnTo>
                <a:lnTo>
                  <a:pt x="14158" y="10141"/>
                </a:lnTo>
                <a:lnTo>
                  <a:pt x="14158" y="9015"/>
                </a:lnTo>
                <a:close/>
                <a:moveTo>
                  <a:pt x="17538" y="9015"/>
                </a:moveTo>
                <a:lnTo>
                  <a:pt x="17538" y="10141"/>
                </a:lnTo>
                <a:lnTo>
                  <a:pt x="16412" y="10141"/>
                </a:lnTo>
                <a:lnTo>
                  <a:pt x="16412" y="9015"/>
                </a:lnTo>
                <a:close/>
                <a:moveTo>
                  <a:pt x="5069" y="13561"/>
                </a:moveTo>
                <a:lnTo>
                  <a:pt x="5069" y="14687"/>
                </a:lnTo>
                <a:lnTo>
                  <a:pt x="1689" y="14687"/>
                </a:lnTo>
                <a:lnTo>
                  <a:pt x="1689" y="13561"/>
                </a:lnTo>
                <a:close/>
                <a:moveTo>
                  <a:pt x="12469" y="7888"/>
                </a:moveTo>
                <a:lnTo>
                  <a:pt x="12469" y="8453"/>
                </a:lnTo>
                <a:cubicBezTo>
                  <a:pt x="12469" y="8762"/>
                  <a:pt x="12722" y="9015"/>
                  <a:pt x="13031" y="9015"/>
                </a:cubicBezTo>
                <a:lnTo>
                  <a:pt x="13031" y="14687"/>
                </a:lnTo>
                <a:lnTo>
                  <a:pt x="6196" y="14687"/>
                </a:lnTo>
                <a:lnTo>
                  <a:pt x="6196" y="9015"/>
                </a:lnTo>
                <a:cubicBezTo>
                  <a:pt x="6508" y="9015"/>
                  <a:pt x="6761" y="8762"/>
                  <a:pt x="6761" y="8453"/>
                </a:cubicBezTo>
                <a:lnTo>
                  <a:pt x="6761" y="7888"/>
                </a:lnTo>
                <a:close/>
                <a:moveTo>
                  <a:pt x="17538" y="13561"/>
                </a:moveTo>
                <a:lnTo>
                  <a:pt x="17538" y="14687"/>
                </a:lnTo>
                <a:lnTo>
                  <a:pt x="14158" y="14687"/>
                </a:lnTo>
                <a:lnTo>
                  <a:pt x="14158" y="13561"/>
                </a:lnTo>
                <a:close/>
                <a:moveTo>
                  <a:pt x="7455" y="15814"/>
                </a:moveTo>
                <a:lnTo>
                  <a:pt x="6196" y="16532"/>
                </a:lnTo>
                <a:lnTo>
                  <a:pt x="6196" y="15814"/>
                </a:lnTo>
                <a:close/>
                <a:moveTo>
                  <a:pt x="13031" y="15814"/>
                </a:moveTo>
                <a:lnTo>
                  <a:pt x="13031" y="16532"/>
                </a:lnTo>
                <a:lnTo>
                  <a:pt x="11772" y="15814"/>
                </a:lnTo>
                <a:close/>
                <a:moveTo>
                  <a:pt x="3381" y="1"/>
                </a:moveTo>
                <a:cubicBezTo>
                  <a:pt x="3068" y="1"/>
                  <a:pt x="2816" y="253"/>
                  <a:pt x="2816" y="566"/>
                </a:cubicBezTo>
                <a:lnTo>
                  <a:pt x="2816" y="1419"/>
                </a:lnTo>
                <a:lnTo>
                  <a:pt x="1127" y="2771"/>
                </a:lnTo>
                <a:lnTo>
                  <a:pt x="1127" y="1692"/>
                </a:lnTo>
                <a:cubicBezTo>
                  <a:pt x="1127" y="1380"/>
                  <a:pt x="875" y="1127"/>
                  <a:pt x="562" y="1127"/>
                </a:cubicBezTo>
                <a:cubicBezTo>
                  <a:pt x="253" y="1127"/>
                  <a:pt x="0" y="1380"/>
                  <a:pt x="0" y="1692"/>
                </a:cubicBezTo>
                <a:lnTo>
                  <a:pt x="0" y="8453"/>
                </a:lnTo>
                <a:cubicBezTo>
                  <a:pt x="0" y="8762"/>
                  <a:pt x="253" y="9015"/>
                  <a:pt x="562" y="9015"/>
                </a:cubicBezTo>
                <a:lnTo>
                  <a:pt x="562" y="14687"/>
                </a:lnTo>
                <a:cubicBezTo>
                  <a:pt x="253" y="14687"/>
                  <a:pt x="0" y="14940"/>
                  <a:pt x="0" y="15249"/>
                </a:cubicBezTo>
                <a:cubicBezTo>
                  <a:pt x="0" y="15562"/>
                  <a:pt x="253" y="15814"/>
                  <a:pt x="562" y="15814"/>
                </a:cubicBezTo>
                <a:lnTo>
                  <a:pt x="562" y="18668"/>
                </a:lnTo>
                <a:cubicBezTo>
                  <a:pt x="562" y="18978"/>
                  <a:pt x="815" y="19230"/>
                  <a:pt x="1127" y="19230"/>
                </a:cubicBezTo>
                <a:lnTo>
                  <a:pt x="5634" y="19230"/>
                </a:lnTo>
                <a:cubicBezTo>
                  <a:pt x="5943" y="19230"/>
                  <a:pt x="6196" y="18978"/>
                  <a:pt x="6196" y="18668"/>
                </a:cubicBezTo>
                <a:lnTo>
                  <a:pt x="6196" y="17830"/>
                </a:lnTo>
                <a:lnTo>
                  <a:pt x="9615" y="15898"/>
                </a:lnTo>
                <a:lnTo>
                  <a:pt x="13031" y="17830"/>
                </a:lnTo>
                <a:lnTo>
                  <a:pt x="13031" y="18668"/>
                </a:lnTo>
                <a:cubicBezTo>
                  <a:pt x="13031" y="18978"/>
                  <a:pt x="13284" y="19230"/>
                  <a:pt x="13596" y="19230"/>
                </a:cubicBezTo>
                <a:lnTo>
                  <a:pt x="18103" y="19230"/>
                </a:lnTo>
                <a:cubicBezTo>
                  <a:pt x="18413" y="19230"/>
                  <a:pt x="18665" y="18978"/>
                  <a:pt x="18665" y="18668"/>
                </a:cubicBezTo>
                <a:lnTo>
                  <a:pt x="18665" y="15814"/>
                </a:lnTo>
                <a:cubicBezTo>
                  <a:pt x="18977" y="15814"/>
                  <a:pt x="19230" y="15562"/>
                  <a:pt x="19230" y="15249"/>
                </a:cubicBezTo>
                <a:cubicBezTo>
                  <a:pt x="19230" y="14940"/>
                  <a:pt x="18977" y="14687"/>
                  <a:pt x="18665" y="14687"/>
                </a:cubicBezTo>
                <a:lnTo>
                  <a:pt x="18665" y="9015"/>
                </a:lnTo>
                <a:cubicBezTo>
                  <a:pt x="18977" y="9015"/>
                  <a:pt x="19230" y="8762"/>
                  <a:pt x="19230" y="8453"/>
                </a:cubicBezTo>
                <a:lnTo>
                  <a:pt x="19230" y="1692"/>
                </a:lnTo>
                <a:cubicBezTo>
                  <a:pt x="19230" y="1380"/>
                  <a:pt x="18977" y="1127"/>
                  <a:pt x="18665" y="1127"/>
                </a:cubicBezTo>
                <a:cubicBezTo>
                  <a:pt x="18355" y="1127"/>
                  <a:pt x="18103" y="1380"/>
                  <a:pt x="18103" y="1692"/>
                </a:cubicBezTo>
                <a:lnTo>
                  <a:pt x="18103" y="2771"/>
                </a:lnTo>
                <a:lnTo>
                  <a:pt x="16412" y="1419"/>
                </a:lnTo>
                <a:lnTo>
                  <a:pt x="16412" y="566"/>
                </a:lnTo>
                <a:cubicBezTo>
                  <a:pt x="16412" y="253"/>
                  <a:pt x="16159" y="1"/>
                  <a:pt x="15850" y="1"/>
                </a:cubicBezTo>
                <a:cubicBezTo>
                  <a:pt x="15537" y="1"/>
                  <a:pt x="15285" y="253"/>
                  <a:pt x="15285" y="566"/>
                </a:cubicBezTo>
                <a:lnTo>
                  <a:pt x="15285" y="1419"/>
                </a:lnTo>
                <a:lnTo>
                  <a:pt x="13596" y="2771"/>
                </a:lnTo>
                <a:lnTo>
                  <a:pt x="13596" y="1692"/>
                </a:lnTo>
                <a:cubicBezTo>
                  <a:pt x="13596" y="1380"/>
                  <a:pt x="13344" y="1127"/>
                  <a:pt x="13031" y="1127"/>
                </a:cubicBezTo>
                <a:cubicBezTo>
                  <a:pt x="12722" y="1127"/>
                  <a:pt x="12469" y="1380"/>
                  <a:pt x="12469" y="1692"/>
                </a:cubicBezTo>
                <a:lnTo>
                  <a:pt x="12469" y="4508"/>
                </a:lnTo>
                <a:lnTo>
                  <a:pt x="10177" y="4508"/>
                </a:lnTo>
                <a:lnTo>
                  <a:pt x="10177" y="3946"/>
                </a:lnTo>
                <a:cubicBezTo>
                  <a:pt x="10177" y="3633"/>
                  <a:pt x="9925" y="3381"/>
                  <a:pt x="9615" y="3381"/>
                </a:cubicBezTo>
                <a:cubicBezTo>
                  <a:pt x="9303" y="3381"/>
                  <a:pt x="9050" y="3633"/>
                  <a:pt x="9050" y="3946"/>
                </a:cubicBezTo>
                <a:lnTo>
                  <a:pt x="9050" y="4508"/>
                </a:lnTo>
                <a:lnTo>
                  <a:pt x="6761" y="4508"/>
                </a:lnTo>
                <a:lnTo>
                  <a:pt x="6761" y="1692"/>
                </a:lnTo>
                <a:cubicBezTo>
                  <a:pt x="6761" y="1380"/>
                  <a:pt x="6508" y="1127"/>
                  <a:pt x="6196" y="1127"/>
                </a:cubicBezTo>
                <a:cubicBezTo>
                  <a:pt x="5886" y="1127"/>
                  <a:pt x="5634" y="1380"/>
                  <a:pt x="5634" y="1692"/>
                </a:cubicBezTo>
                <a:lnTo>
                  <a:pt x="5634" y="2771"/>
                </a:lnTo>
                <a:lnTo>
                  <a:pt x="3942" y="1419"/>
                </a:lnTo>
                <a:lnTo>
                  <a:pt x="3942" y="566"/>
                </a:lnTo>
                <a:cubicBezTo>
                  <a:pt x="3942" y="253"/>
                  <a:pt x="3690" y="1"/>
                  <a:pt x="3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1536;p72"/>
          <p:cNvGrpSpPr/>
          <p:nvPr/>
        </p:nvGrpSpPr>
        <p:grpSpPr>
          <a:xfrm>
            <a:off x="4005345" y="3378329"/>
            <a:ext cx="443549" cy="443226"/>
            <a:chOff x="3312050" y="3334150"/>
            <a:chExt cx="481125" cy="480775"/>
          </a:xfrm>
        </p:grpSpPr>
        <p:sp>
          <p:nvSpPr>
            <p:cNvPr id="1537" name="Google Shape;1537;p72"/>
            <p:cNvSpPr/>
            <p:nvPr/>
          </p:nvSpPr>
          <p:spPr>
            <a:xfrm>
              <a:off x="3312425" y="3334150"/>
              <a:ext cx="311750" cy="113600"/>
            </a:xfrm>
            <a:custGeom>
              <a:avLst/>
              <a:gdLst/>
              <a:ahLst/>
              <a:cxnLst/>
              <a:rect l="l" t="t" r="r" b="b"/>
              <a:pathLst>
                <a:path w="12470" h="4544" extrusionOk="0">
                  <a:moveTo>
                    <a:pt x="6271" y="1"/>
                  </a:moveTo>
                  <a:cubicBezTo>
                    <a:pt x="3288" y="1"/>
                    <a:pt x="1" y="743"/>
                    <a:pt x="1" y="2290"/>
                  </a:cubicBezTo>
                  <a:cubicBezTo>
                    <a:pt x="1" y="3838"/>
                    <a:pt x="3288" y="4544"/>
                    <a:pt x="6271" y="4544"/>
                  </a:cubicBezTo>
                  <a:cubicBezTo>
                    <a:pt x="9258" y="4544"/>
                    <a:pt x="12470" y="3838"/>
                    <a:pt x="12470" y="2290"/>
                  </a:cubicBezTo>
                  <a:cubicBezTo>
                    <a:pt x="12470" y="743"/>
                    <a:pt x="9258" y="1"/>
                    <a:pt x="6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2"/>
            <p:cNvSpPr/>
            <p:nvPr/>
          </p:nvSpPr>
          <p:spPr>
            <a:xfrm>
              <a:off x="3312050" y="3419550"/>
              <a:ext cx="311750" cy="84550"/>
            </a:xfrm>
            <a:custGeom>
              <a:avLst/>
              <a:gdLst/>
              <a:ahLst/>
              <a:cxnLst/>
              <a:rect l="l" t="t" r="r" b="b"/>
              <a:pathLst>
                <a:path w="12470" h="3382" extrusionOk="0">
                  <a:moveTo>
                    <a:pt x="0" y="1"/>
                  </a:moveTo>
                  <a:lnTo>
                    <a:pt x="0" y="1128"/>
                  </a:lnTo>
                  <a:cubicBezTo>
                    <a:pt x="0" y="2672"/>
                    <a:pt x="3288" y="3381"/>
                    <a:pt x="6274" y="3381"/>
                  </a:cubicBezTo>
                  <a:cubicBezTo>
                    <a:pt x="9261" y="3381"/>
                    <a:pt x="12470" y="2672"/>
                    <a:pt x="12470" y="1128"/>
                  </a:cubicBezTo>
                  <a:lnTo>
                    <a:pt x="12470" y="1"/>
                  </a:lnTo>
                  <a:cubicBezTo>
                    <a:pt x="12470" y="1545"/>
                    <a:pt x="9261" y="2254"/>
                    <a:pt x="6274" y="2254"/>
                  </a:cubicBezTo>
                  <a:cubicBezTo>
                    <a:pt x="3288" y="2254"/>
                    <a:pt x="0" y="154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2"/>
            <p:cNvSpPr/>
            <p:nvPr/>
          </p:nvSpPr>
          <p:spPr>
            <a:xfrm>
              <a:off x="3483300" y="3504050"/>
              <a:ext cx="309875" cy="310875"/>
            </a:xfrm>
            <a:custGeom>
              <a:avLst/>
              <a:gdLst/>
              <a:ahLst/>
              <a:cxnLst/>
              <a:rect l="l" t="t" r="r" b="b"/>
              <a:pathLst>
                <a:path w="12395" h="12435" extrusionOk="0">
                  <a:moveTo>
                    <a:pt x="6761" y="2258"/>
                  </a:moveTo>
                  <a:cubicBezTo>
                    <a:pt x="7996" y="2261"/>
                    <a:pt x="9000" y="3252"/>
                    <a:pt x="9015" y="4487"/>
                  </a:cubicBezTo>
                  <a:cubicBezTo>
                    <a:pt x="9018" y="4784"/>
                    <a:pt x="8798" y="5046"/>
                    <a:pt x="8501" y="5073"/>
                  </a:cubicBezTo>
                  <a:cubicBezTo>
                    <a:pt x="8484" y="5074"/>
                    <a:pt x="8466" y="5075"/>
                    <a:pt x="8449" y="5075"/>
                  </a:cubicBezTo>
                  <a:cubicBezTo>
                    <a:pt x="8142" y="5075"/>
                    <a:pt x="7888" y="4824"/>
                    <a:pt x="7888" y="4511"/>
                  </a:cubicBezTo>
                  <a:cubicBezTo>
                    <a:pt x="7888" y="3889"/>
                    <a:pt x="7383" y="3384"/>
                    <a:pt x="6761" y="3384"/>
                  </a:cubicBezTo>
                  <a:cubicBezTo>
                    <a:pt x="6139" y="3384"/>
                    <a:pt x="5635" y="3889"/>
                    <a:pt x="5635" y="4511"/>
                  </a:cubicBezTo>
                  <a:lnTo>
                    <a:pt x="5869" y="5638"/>
                  </a:lnTo>
                  <a:lnTo>
                    <a:pt x="7311" y="5638"/>
                  </a:lnTo>
                  <a:cubicBezTo>
                    <a:pt x="7313" y="5638"/>
                    <a:pt x="7315" y="5638"/>
                    <a:pt x="7317" y="5638"/>
                  </a:cubicBezTo>
                  <a:cubicBezTo>
                    <a:pt x="7603" y="5638"/>
                    <a:pt x="7849" y="5853"/>
                    <a:pt x="7885" y="6140"/>
                  </a:cubicBezTo>
                  <a:cubicBezTo>
                    <a:pt x="7921" y="6473"/>
                    <a:pt x="7660" y="6764"/>
                    <a:pt x="7323" y="6764"/>
                  </a:cubicBezTo>
                  <a:lnTo>
                    <a:pt x="5920" y="6764"/>
                  </a:lnTo>
                  <a:cubicBezTo>
                    <a:pt x="5878" y="7026"/>
                    <a:pt x="5797" y="7278"/>
                    <a:pt x="5674" y="7513"/>
                  </a:cubicBezTo>
                  <a:cubicBezTo>
                    <a:pt x="6022" y="7612"/>
                    <a:pt x="6341" y="7801"/>
                    <a:pt x="6596" y="8056"/>
                  </a:cubicBezTo>
                  <a:cubicBezTo>
                    <a:pt x="6798" y="8257"/>
                    <a:pt x="7062" y="8358"/>
                    <a:pt x="7326" y="8358"/>
                  </a:cubicBezTo>
                  <a:cubicBezTo>
                    <a:pt x="7588" y="8358"/>
                    <a:pt x="7850" y="8259"/>
                    <a:pt x="8050" y="8059"/>
                  </a:cubicBezTo>
                  <a:cubicBezTo>
                    <a:pt x="8158" y="7948"/>
                    <a:pt x="8303" y="7888"/>
                    <a:pt x="8452" y="7888"/>
                  </a:cubicBezTo>
                  <a:cubicBezTo>
                    <a:pt x="8530" y="7888"/>
                    <a:pt x="8609" y="7905"/>
                    <a:pt x="8684" y="7939"/>
                  </a:cubicBezTo>
                  <a:cubicBezTo>
                    <a:pt x="9042" y="8105"/>
                    <a:pt x="9126" y="8573"/>
                    <a:pt x="8850" y="8853"/>
                  </a:cubicBezTo>
                  <a:cubicBezTo>
                    <a:pt x="8427" y="9273"/>
                    <a:pt x="7875" y="9484"/>
                    <a:pt x="7324" y="9484"/>
                  </a:cubicBezTo>
                  <a:cubicBezTo>
                    <a:pt x="6772" y="9484"/>
                    <a:pt x="6221" y="9273"/>
                    <a:pt x="5800" y="8853"/>
                  </a:cubicBezTo>
                  <a:cubicBezTo>
                    <a:pt x="5600" y="8659"/>
                    <a:pt x="5336" y="8556"/>
                    <a:pt x="5066" y="8556"/>
                  </a:cubicBezTo>
                  <a:cubicBezTo>
                    <a:pt x="4930" y="8556"/>
                    <a:pt x="4792" y="8582"/>
                    <a:pt x="4661" y="8636"/>
                  </a:cubicBezTo>
                  <a:cubicBezTo>
                    <a:pt x="4529" y="8738"/>
                    <a:pt x="4394" y="8832"/>
                    <a:pt x="4255" y="8925"/>
                  </a:cubicBezTo>
                  <a:cubicBezTo>
                    <a:pt x="4161" y="8987"/>
                    <a:pt x="4054" y="9017"/>
                    <a:pt x="3948" y="9017"/>
                  </a:cubicBezTo>
                  <a:cubicBezTo>
                    <a:pt x="3784" y="9017"/>
                    <a:pt x="3622" y="8946"/>
                    <a:pt x="3510" y="8811"/>
                  </a:cubicBezTo>
                  <a:cubicBezTo>
                    <a:pt x="3327" y="8588"/>
                    <a:pt x="3342" y="8261"/>
                    <a:pt x="3546" y="8056"/>
                  </a:cubicBezTo>
                  <a:cubicBezTo>
                    <a:pt x="3697" y="7906"/>
                    <a:pt x="3871" y="7777"/>
                    <a:pt x="4060" y="7675"/>
                  </a:cubicBezTo>
                  <a:cubicBezTo>
                    <a:pt x="4445" y="7368"/>
                    <a:pt x="4658" y="7080"/>
                    <a:pt x="4757" y="6764"/>
                  </a:cubicBezTo>
                  <a:lnTo>
                    <a:pt x="3958" y="6764"/>
                  </a:lnTo>
                  <a:cubicBezTo>
                    <a:pt x="3956" y="6764"/>
                    <a:pt x="3954" y="6764"/>
                    <a:pt x="3952" y="6764"/>
                  </a:cubicBezTo>
                  <a:cubicBezTo>
                    <a:pt x="3666" y="6764"/>
                    <a:pt x="3420" y="6552"/>
                    <a:pt x="3384" y="6266"/>
                  </a:cubicBezTo>
                  <a:cubicBezTo>
                    <a:pt x="3345" y="5932"/>
                    <a:pt x="3607" y="5638"/>
                    <a:pt x="3943" y="5638"/>
                  </a:cubicBezTo>
                  <a:lnTo>
                    <a:pt x="4721" y="5638"/>
                  </a:lnTo>
                  <a:lnTo>
                    <a:pt x="4520" y="4625"/>
                  </a:lnTo>
                  <a:cubicBezTo>
                    <a:pt x="4508" y="3273"/>
                    <a:pt x="5517" y="2258"/>
                    <a:pt x="6761" y="2258"/>
                  </a:cubicBezTo>
                  <a:close/>
                  <a:moveTo>
                    <a:pt x="6155" y="1"/>
                  </a:moveTo>
                  <a:cubicBezTo>
                    <a:pt x="5754" y="1"/>
                    <a:pt x="5354" y="43"/>
                    <a:pt x="4959" y="124"/>
                  </a:cubicBezTo>
                  <a:cubicBezTo>
                    <a:pt x="2086" y="704"/>
                    <a:pt x="1" y="3258"/>
                    <a:pt x="1" y="6200"/>
                  </a:cubicBezTo>
                  <a:cubicBezTo>
                    <a:pt x="1" y="7993"/>
                    <a:pt x="773" y="9730"/>
                    <a:pt x="2119" y="10896"/>
                  </a:cubicBezTo>
                  <a:cubicBezTo>
                    <a:pt x="3246" y="11884"/>
                    <a:pt x="4697" y="12431"/>
                    <a:pt x="6196" y="12434"/>
                  </a:cubicBezTo>
                  <a:cubicBezTo>
                    <a:pt x="9616" y="12434"/>
                    <a:pt x="12395" y="9616"/>
                    <a:pt x="12395" y="6200"/>
                  </a:cubicBezTo>
                  <a:cubicBezTo>
                    <a:pt x="12395" y="2780"/>
                    <a:pt x="9616" y="1"/>
                    <a:pt x="6196" y="1"/>
                  </a:cubicBezTo>
                  <a:cubicBezTo>
                    <a:pt x="6183" y="1"/>
                    <a:pt x="6169"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2"/>
            <p:cNvSpPr/>
            <p:nvPr/>
          </p:nvSpPr>
          <p:spPr>
            <a:xfrm>
              <a:off x="3312050" y="3701250"/>
              <a:ext cx="192400" cy="85500"/>
            </a:xfrm>
            <a:custGeom>
              <a:avLst/>
              <a:gdLst/>
              <a:ahLst/>
              <a:cxnLst/>
              <a:rect l="l" t="t" r="r" b="b"/>
              <a:pathLst>
                <a:path w="7696" h="3420" extrusionOk="0">
                  <a:moveTo>
                    <a:pt x="0" y="0"/>
                  </a:moveTo>
                  <a:lnTo>
                    <a:pt x="0" y="1127"/>
                  </a:lnTo>
                  <a:cubicBezTo>
                    <a:pt x="0" y="2671"/>
                    <a:pt x="3288" y="3419"/>
                    <a:pt x="6274" y="3419"/>
                  </a:cubicBezTo>
                  <a:cubicBezTo>
                    <a:pt x="6758" y="3419"/>
                    <a:pt x="7230" y="3392"/>
                    <a:pt x="7695" y="3356"/>
                  </a:cubicBezTo>
                  <a:cubicBezTo>
                    <a:pt x="7377" y="3020"/>
                    <a:pt x="7100" y="2614"/>
                    <a:pt x="6854" y="2227"/>
                  </a:cubicBezTo>
                  <a:cubicBezTo>
                    <a:pt x="6662" y="2233"/>
                    <a:pt x="6466" y="2254"/>
                    <a:pt x="6274" y="2254"/>
                  </a:cubicBezTo>
                  <a:cubicBezTo>
                    <a:pt x="3288" y="2254"/>
                    <a:pt x="0" y="154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2"/>
            <p:cNvSpPr/>
            <p:nvPr/>
          </p:nvSpPr>
          <p:spPr>
            <a:xfrm>
              <a:off x="3312050" y="3644900"/>
              <a:ext cx="157025" cy="84525"/>
            </a:xfrm>
            <a:custGeom>
              <a:avLst/>
              <a:gdLst/>
              <a:ahLst/>
              <a:cxnLst/>
              <a:rect l="l" t="t" r="r" b="b"/>
              <a:pathLst>
                <a:path w="6281" h="3381" extrusionOk="0">
                  <a:moveTo>
                    <a:pt x="0" y="1"/>
                  </a:moveTo>
                  <a:lnTo>
                    <a:pt x="0" y="1127"/>
                  </a:lnTo>
                  <a:cubicBezTo>
                    <a:pt x="0" y="2672"/>
                    <a:pt x="3294" y="3381"/>
                    <a:pt x="6280" y="3381"/>
                  </a:cubicBezTo>
                  <a:cubicBezTo>
                    <a:pt x="6127" y="3014"/>
                    <a:pt x="6004" y="2636"/>
                    <a:pt x="5911" y="2248"/>
                  </a:cubicBezTo>
                  <a:cubicBezTo>
                    <a:pt x="3035" y="2194"/>
                    <a:pt x="0" y="148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2"/>
            <p:cNvSpPr/>
            <p:nvPr/>
          </p:nvSpPr>
          <p:spPr>
            <a:xfrm>
              <a:off x="3312050" y="3588575"/>
              <a:ext cx="144025" cy="84375"/>
            </a:xfrm>
            <a:custGeom>
              <a:avLst/>
              <a:gdLst/>
              <a:ahLst/>
              <a:cxnLst/>
              <a:rect l="l" t="t" r="r" b="b"/>
              <a:pathLst>
                <a:path w="5761" h="3375" extrusionOk="0">
                  <a:moveTo>
                    <a:pt x="0" y="0"/>
                  </a:moveTo>
                  <a:lnTo>
                    <a:pt x="0" y="1127"/>
                  </a:lnTo>
                  <a:cubicBezTo>
                    <a:pt x="0" y="2578"/>
                    <a:pt x="2918" y="3293"/>
                    <a:pt x="5739" y="3374"/>
                  </a:cubicBezTo>
                  <a:cubicBezTo>
                    <a:pt x="5727" y="3188"/>
                    <a:pt x="5709" y="3005"/>
                    <a:pt x="5709" y="2819"/>
                  </a:cubicBezTo>
                  <a:cubicBezTo>
                    <a:pt x="5709" y="2623"/>
                    <a:pt x="5745" y="2437"/>
                    <a:pt x="5760" y="2248"/>
                  </a:cubicBezTo>
                  <a:cubicBezTo>
                    <a:pt x="2933" y="2170"/>
                    <a:pt x="0" y="145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2"/>
            <p:cNvSpPr/>
            <p:nvPr/>
          </p:nvSpPr>
          <p:spPr>
            <a:xfrm>
              <a:off x="3312050" y="3532225"/>
              <a:ext cx="157550" cy="84450"/>
            </a:xfrm>
            <a:custGeom>
              <a:avLst/>
              <a:gdLst/>
              <a:ahLst/>
              <a:cxnLst/>
              <a:rect l="l" t="t" r="r" b="b"/>
              <a:pathLst>
                <a:path w="6302" h="3378" extrusionOk="0">
                  <a:moveTo>
                    <a:pt x="0" y="1"/>
                  </a:moveTo>
                  <a:lnTo>
                    <a:pt x="0" y="1128"/>
                  </a:lnTo>
                  <a:cubicBezTo>
                    <a:pt x="0" y="2615"/>
                    <a:pt x="3050" y="3324"/>
                    <a:pt x="5935" y="3378"/>
                  </a:cubicBezTo>
                  <a:cubicBezTo>
                    <a:pt x="6028" y="2993"/>
                    <a:pt x="6148" y="2618"/>
                    <a:pt x="6301" y="2254"/>
                  </a:cubicBezTo>
                  <a:lnTo>
                    <a:pt x="6274" y="2254"/>
                  </a:lnTo>
                  <a:cubicBezTo>
                    <a:pt x="3288" y="2254"/>
                    <a:pt x="0" y="154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2"/>
            <p:cNvSpPr/>
            <p:nvPr/>
          </p:nvSpPr>
          <p:spPr>
            <a:xfrm>
              <a:off x="3623700" y="3475900"/>
              <a:ext cx="100" cy="700"/>
            </a:xfrm>
            <a:custGeom>
              <a:avLst/>
              <a:gdLst/>
              <a:ahLst/>
              <a:cxnLst/>
              <a:rect l="l" t="t" r="r" b="b"/>
              <a:pathLst>
                <a:path w="4" h="28" extrusionOk="0">
                  <a:moveTo>
                    <a:pt x="4" y="0"/>
                  </a:moveTo>
                  <a:cubicBezTo>
                    <a:pt x="4" y="9"/>
                    <a:pt x="1" y="18"/>
                    <a:pt x="1" y="27"/>
                  </a:cubicBezTo>
                  <a:lnTo>
                    <a:pt x="4" y="27"/>
                  </a:lnTo>
                  <a:lnTo>
                    <a:pt x="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2"/>
            <p:cNvSpPr/>
            <p:nvPr/>
          </p:nvSpPr>
          <p:spPr>
            <a:xfrm>
              <a:off x="3312050" y="3475900"/>
              <a:ext cx="196375" cy="84525"/>
            </a:xfrm>
            <a:custGeom>
              <a:avLst/>
              <a:gdLst/>
              <a:ahLst/>
              <a:cxnLst/>
              <a:rect l="l" t="t" r="r" b="b"/>
              <a:pathLst>
                <a:path w="7855" h="3381" extrusionOk="0">
                  <a:moveTo>
                    <a:pt x="0" y="0"/>
                  </a:moveTo>
                  <a:lnTo>
                    <a:pt x="0" y="1127"/>
                  </a:lnTo>
                  <a:cubicBezTo>
                    <a:pt x="0" y="2671"/>
                    <a:pt x="3288" y="3381"/>
                    <a:pt x="6274" y="3381"/>
                  </a:cubicBezTo>
                  <a:cubicBezTo>
                    <a:pt x="6481" y="3381"/>
                    <a:pt x="6692" y="3378"/>
                    <a:pt x="6902" y="3369"/>
                  </a:cubicBezTo>
                  <a:cubicBezTo>
                    <a:pt x="7178" y="2942"/>
                    <a:pt x="7497" y="2545"/>
                    <a:pt x="7855" y="2185"/>
                  </a:cubicBezTo>
                  <a:lnTo>
                    <a:pt x="7855" y="2185"/>
                  </a:lnTo>
                  <a:cubicBezTo>
                    <a:pt x="7335" y="2230"/>
                    <a:pt x="6800" y="2254"/>
                    <a:pt x="6274" y="2254"/>
                  </a:cubicBezTo>
                  <a:cubicBezTo>
                    <a:pt x="3288" y="2254"/>
                    <a:pt x="0" y="154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72"/>
          <p:cNvGrpSpPr/>
          <p:nvPr/>
        </p:nvGrpSpPr>
        <p:grpSpPr>
          <a:xfrm>
            <a:off x="3299388" y="3392594"/>
            <a:ext cx="449726" cy="414694"/>
            <a:chOff x="2542200" y="3321000"/>
            <a:chExt cx="487825" cy="449825"/>
          </a:xfrm>
        </p:grpSpPr>
        <p:sp>
          <p:nvSpPr>
            <p:cNvPr id="1547" name="Google Shape;1547;p72"/>
            <p:cNvSpPr/>
            <p:nvPr/>
          </p:nvSpPr>
          <p:spPr>
            <a:xfrm>
              <a:off x="2666200" y="3348275"/>
              <a:ext cx="202700" cy="112700"/>
            </a:xfrm>
            <a:custGeom>
              <a:avLst/>
              <a:gdLst/>
              <a:ahLst/>
              <a:cxnLst/>
              <a:rect l="l" t="t" r="r" b="b"/>
              <a:pathLst>
                <a:path w="8108" h="4508" extrusionOk="0">
                  <a:moveTo>
                    <a:pt x="4055" y="1123"/>
                  </a:moveTo>
                  <a:cubicBezTo>
                    <a:pt x="4345" y="1123"/>
                    <a:pt x="4622" y="1347"/>
                    <a:pt x="4622" y="1686"/>
                  </a:cubicBezTo>
                  <a:cubicBezTo>
                    <a:pt x="4622" y="1999"/>
                    <a:pt x="4370" y="2251"/>
                    <a:pt x="4057" y="2251"/>
                  </a:cubicBezTo>
                  <a:cubicBezTo>
                    <a:pt x="3555" y="2251"/>
                    <a:pt x="3303" y="1644"/>
                    <a:pt x="3657" y="1290"/>
                  </a:cubicBezTo>
                  <a:cubicBezTo>
                    <a:pt x="3773" y="1175"/>
                    <a:pt x="3915" y="1123"/>
                    <a:pt x="4055" y="1123"/>
                  </a:cubicBezTo>
                  <a:close/>
                  <a:moveTo>
                    <a:pt x="4057" y="1"/>
                  </a:moveTo>
                  <a:cubicBezTo>
                    <a:pt x="3123" y="1"/>
                    <a:pt x="2369" y="758"/>
                    <a:pt x="2369" y="1689"/>
                  </a:cubicBezTo>
                  <a:cubicBezTo>
                    <a:pt x="2369" y="1981"/>
                    <a:pt x="2447" y="2266"/>
                    <a:pt x="2594" y="2515"/>
                  </a:cubicBezTo>
                  <a:cubicBezTo>
                    <a:pt x="1593" y="2870"/>
                    <a:pt x="701" y="3564"/>
                    <a:pt x="1" y="4507"/>
                  </a:cubicBezTo>
                  <a:lnTo>
                    <a:pt x="8107" y="4507"/>
                  </a:lnTo>
                  <a:cubicBezTo>
                    <a:pt x="7407" y="3561"/>
                    <a:pt x="6518" y="2867"/>
                    <a:pt x="5523" y="2515"/>
                  </a:cubicBezTo>
                  <a:cubicBezTo>
                    <a:pt x="5668" y="2266"/>
                    <a:pt x="5746" y="1981"/>
                    <a:pt x="5749" y="1689"/>
                  </a:cubicBezTo>
                  <a:cubicBezTo>
                    <a:pt x="5749" y="758"/>
                    <a:pt x="4992" y="1"/>
                    <a:pt x="4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2"/>
            <p:cNvSpPr/>
            <p:nvPr/>
          </p:nvSpPr>
          <p:spPr>
            <a:xfrm>
              <a:off x="2542200" y="3473600"/>
              <a:ext cx="482775" cy="297225"/>
            </a:xfrm>
            <a:custGeom>
              <a:avLst/>
              <a:gdLst/>
              <a:ahLst/>
              <a:cxnLst/>
              <a:rect l="l" t="t" r="r" b="b"/>
              <a:pathLst>
                <a:path w="19311" h="11889" extrusionOk="0">
                  <a:moveTo>
                    <a:pt x="2827" y="1129"/>
                  </a:moveTo>
                  <a:cubicBezTo>
                    <a:pt x="2970" y="1129"/>
                    <a:pt x="3119" y="1144"/>
                    <a:pt x="3272" y="1174"/>
                  </a:cubicBezTo>
                  <a:cubicBezTo>
                    <a:pt x="3504" y="1225"/>
                    <a:pt x="3729" y="1306"/>
                    <a:pt x="3939" y="1417"/>
                  </a:cubicBezTo>
                  <a:cubicBezTo>
                    <a:pt x="3567" y="2424"/>
                    <a:pt x="3377" y="3491"/>
                    <a:pt x="3380" y="4563"/>
                  </a:cubicBezTo>
                  <a:lnTo>
                    <a:pt x="3380" y="4566"/>
                  </a:lnTo>
                  <a:cubicBezTo>
                    <a:pt x="3383" y="4942"/>
                    <a:pt x="3407" y="5317"/>
                    <a:pt x="3456" y="5693"/>
                  </a:cubicBezTo>
                  <a:cubicBezTo>
                    <a:pt x="2191" y="5420"/>
                    <a:pt x="1127" y="4140"/>
                    <a:pt x="1127" y="2875"/>
                  </a:cubicBezTo>
                  <a:cubicBezTo>
                    <a:pt x="1127" y="1834"/>
                    <a:pt x="1832" y="1129"/>
                    <a:pt x="2827" y="1129"/>
                  </a:cubicBezTo>
                  <a:close/>
                  <a:moveTo>
                    <a:pt x="2823" y="1"/>
                  </a:moveTo>
                  <a:cubicBezTo>
                    <a:pt x="1218" y="1"/>
                    <a:pt x="0" y="1207"/>
                    <a:pt x="0" y="2875"/>
                  </a:cubicBezTo>
                  <a:cubicBezTo>
                    <a:pt x="0" y="4713"/>
                    <a:pt x="1436" y="6441"/>
                    <a:pt x="3272" y="6808"/>
                  </a:cubicBezTo>
                  <a:cubicBezTo>
                    <a:pt x="3401" y="6829"/>
                    <a:pt x="3534" y="6841"/>
                    <a:pt x="3669" y="6847"/>
                  </a:cubicBezTo>
                  <a:cubicBezTo>
                    <a:pt x="3750" y="7186"/>
                    <a:pt x="3855" y="7517"/>
                    <a:pt x="3978" y="7841"/>
                  </a:cubicBezTo>
                  <a:cubicBezTo>
                    <a:pt x="4231" y="8490"/>
                    <a:pt x="4718" y="9019"/>
                    <a:pt x="5339" y="9332"/>
                  </a:cubicBezTo>
                  <a:cubicBezTo>
                    <a:pt x="4805" y="9860"/>
                    <a:pt x="4507" y="10581"/>
                    <a:pt x="4507" y="11333"/>
                  </a:cubicBezTo>
                  <a:cubicBezTo>
                    <a:pt x="4510" y="11639"/>
                    <a:pt x="4763" y="11888"/>
                    <a:pt x="5072" y="11888"/>
                  </a:cubicBezTo>
                  <a:lnTo>
                    <a:pt x="12962" y="11888"/>
                  </a:lnTo>
                  <a:cubicBezTo>
                    <a:pt x="13269" y="11888"/>
                    <a:pt x="13521" y="11639"/>
                    <a:pt x="13524" y="11333"/>
                  </a:cubicBezTo>
                  <a:cubicBezTo>
                    <a:pt x="13527" y="10578"/>
                    <a:pt x="13227" y="9857"/>
                    <a:pt x="12692" y="9329"/>
                  </a:cubicBezTo>
                  <a:cubicBezTo>
                    <a:pt x="13311" y="9022"/>
                    <a:pt x="13794" y="8493"/>
                    <a:pt x="14044" y="7847"/>
                  </a:cubicBezTo>
                  <a:cubicBezTo>
                    <a:pt x="14101" y="7694"/>
                    <a:pt x="14155" y="7541"/>
                    <a:pt x="14206" y="7382"/>
                  </a:cubicBezTo>
                  <a:lnTo>
                    <a:pt x="14389" y="7382"/>
                  </a:lnTo>
                  <a:cubicBezTo>
                    <a:pt x="16147" y="7382"/>
                    <a:pt x="17730" y="6252"/>
                    <a:pt x="18235" y="4572"/>
                  </a:cubicBezTo>
                  <a:lnTo>
                    <a:pt x="19203" y="1348"/>
                  </a:lnTo>
                  <a:cubicBezTo>
                    <a:pt x="19311" y="985"/>
                    <a:pt x="19040" y="621"/>
                    <a:pt x="18665" y="621"/>
                  </a:cubicBezTo>
                  <a:lnTo>
                    <a:pt x="16405" y="621"/>
                  </a:lnTo>
                  <a:cubicBezTo>
                    <a:pt x="16165" y="621"/>
                    <a:pt x="15949" y="777"/>
                    <a:pt x="15874" y="1006"/>
                  </a:cubicBezTo>
                  <a:lnTo>
                    <a:pt x="15378" y="2490"/>
                  </a:lnTo>
                  <a:cubicBezTo>
                    <a:pt x="15255" y="2858"/>
                    <a:pt x="14933" y="2875"/>
                    <a:pt x="14590" y="2875"/>
                  </a:cubicBezTo>
                  <a:cubicBezTo>
                    <a:pt x="14554" y="2875"/>
                    <a:pt x="14518" y="2875"/>
                    <a:pt x="14482" y="2875"/>
                  </a:cubicBezTo>
                  <a:cubicBezTo>
                    <a:pt x="14344" y="2093"/>
                    <a:pt x="14101" y="1336"/>
                    <a:pt x="13755" y="621"/>
                  </a:cubicBezTo>
                  <a:lnTo>
                    <a:pt x="4811" y="621"/>
                  </a:lnTo>
                  <a:cubicBezTo>
                    <a:pt x="4396" y="357"/>
                    <a:pt x="3954" y="161"/>
                    <a:pt x="3492" y="68"/>
                  </a:cubicBezTo>
                  <a:cubicBezTo>
                    <a:pt x="3263" y="23"/>
                    <a:pt x="3040" y="1"/>
                    <a:pt x="2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2"/>
            <p:cNvSpPr/>
            <p:nvPr/>
          </p:nvSpPr>
          <p:spPr>
            <a:xfrm>
              <a:off x="2957425" y="3321000"/>
              <a:ext cx="72600" cy="140925"/>
            </a:xfrm>
            <a:custGeom>
              <a:avLst/>
              <a:gdLst/>
              <a:ahLst/>
              <a:cxnLst/>
              <a:rect l="l" t="t" r="r" b="b"/>
              <a:pathLst>
                <a:path w="2904" h="5637" extrusionOk="0">
                  <a:moveTo>
                    <a:pt x="1452" y="0"/>
                  </a:moveTo>
                  <a:cubicBezTo>
                    <a:pt x="1270" y="0"/>
                    <a:pt x="1091" y="88"/>
                    <a:pt x="983" y="250"/>
                  </a:cubicBezTo>
                  <a:cubicBezTo>
                    <a:pt x="812" y="512"/>
                    <a:pt x="881" y="860"/>
                    <a:pt x="1139" y="1034"/>
                  </a:cubicBezTo>
                  <a:cubicBezTo>
                    <a:pt x="1611" y="1347"/>
                    <a:pt x="1611" y="2038"/>
                    <a:pt x="1139" y="2350"/>
                  </a:cubicBezTo>
                  <a:cubicBezTo>
                    <a:pt x="4" y="3108"/>
                    <a:pt x="1" y="4784"/>
                    <a:pt x="1139" y="5541"/>
                  </a:cubicBezTo>
                  <a:cubicBezTo>
                    <a:pt x="1236" y="5606"/>
                    <a:pt x="1345" y="5637"/>
                    <a:pt x="1452" y="5637"/>
                  </a:cubicBezTo>
                  <a:cubicBezTo>
                    <a:pt x="1635" y="5637"/>
                    <a:pt x="1813" y="5548"/>
                    <a:pt x="1921" y="5385"/>
                  </a:cubicBezTo>
                  <a:cubicBezTo>
                    <a:pt x="2095" y="5127"/>
                    <a:pt x="2026" y="4775"/>
                    <a:pt x="1764" y="4604"/>
                  </a:cubicBezTo>
                  <a:cubicBezTo>
                    <a:pt x="1293" y="4291"/>
                    <a:pt x="1293" y="3597"/>
                    <a:pt x="1764" y="3288"/>
                  </a:cubicBezTo>
                  <a:cubicBezTo>
                    <a:pt x="2903" y="2528"/>
                    <a:pt x="2903" y="854"/>
                    <a:pt x="1764" y="94"/>
                  </a:cubicBezTo>
                  <a:cubicBezTo>
                    <a:pt x="1669" y="31"/>
                    <a:pt x="1560" y="0"/>
                    <a:pt x="1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2"/>
            <p:cNvSpPr/>
            <p:nvPr/>
          </p:nvSpPr>
          <p:spPr>
            <a:xfrm>
              <a:off x="2886975" y="3321000"/>
              <a:ext cx="72575" cy="140925"/>
            </a:xfrm>
            <a:custGeom>
              <a:avLst/>
              <a:gdLst/>
              <a:ahLst/>
              <a:cxnLst/>
              <a:rect l="l" t="t" r="r" b="b"/>
              <a:pathLst>
                <a:path w="2903" h="5637" extrusionOk="0">
                  <a:moveTo>
                    <a:pt x="1453" y="0"/>
                  </a:moveTo>
                  <a:cubicBezTo>
                    <a:pt x="1271" y="0"/>
                    <a:pt x="1093" y="88"/>
                    <a:pt x="983" y="250"/>
                  </a:cubicBezTo>
                  <a:cubicBezTo>
                    <a:pt x="812" y="512"/>
                    <a:pt x="881" y="860"/>
                    <a:pt x="1139" y="1034"/>
                  </a:cubicBezTo>
                  <a:cubicBezTo>
                    <a:pt x="1614" y="1344"/>
                    <a:pt x="1614" y="2038"/>
                    <a:pt x="1139" y="2350"/>
                  </a:cubicBezTo>
                  <a:cubicBezTo>
                    <a:pt x="3" y="3108"/>
                    <a:pt x="0" y="4784"/>
                    <a:pt x="1139" y="5541"/>
                  </a:cubicBezTo>
                  <a:cubicBezTo>
                    <a:pt x="1236" y="5606"/>
                    <a:pt x="1345" y="5637"/>
                    <a:pt x="1452" y="5637"/>
                  </a:cubicBezTo>
                  <a:cubicBezTo>
                    <a:pt x="1635" y="5637"/>
                    <a:pt x="1814" y="5548"/>
                    <a:pt x="1923" y="5385"/>
                  </a:cubicBezTo>
                  <a:cubicBezTo>
                    <a:pt x="2095" y="5127"/>
                    <a:pt x="2026" y="4775"/>
                    <a:pt x="1764" y="4604"/>
                  </a:cubicBezTo>
                  <a:cubicBezTo>
                    <a:pt x="1292" y="4291"/>
                    <a:pt x="1292" y="3597"/>
                    <a:pt x="1764" y="3288"/>
                  </a:cubicBezTo>
                  <a:cubicBezTo>
                    <a:pt x="2903" y="2528"/>
                    <a:pt x="2903" y="854"/>
                    <a:pt x="1764" y="94"/>
                  </a:cubicBezTo>
                  <a:cubicBezTo>
                    <a:pt x="1668" y="31"/>
                    <a:pt x="1560" y="0"/>
                    <a:pt x="1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72"/>
          <p:cNvGrpSpPr/>
          <p:nvPr/>
        </p:nvGrpSpPr>
        <p:grpSpPr>
          <a:xfrm>
            <a:off x="2599952" y="3378339"/>
            <a:ext cx="443203" cy="443203"/>
            <a:chOff x="1760925" y="3297575"/>
            <a:chExt cx="480750" cy="480750"/>
          </a:xfrm>
        </p:grpSpPr>
        <p:sp>
          <p:nvSpPr>
            <p:cNvPr id="1552" name="Google Shape;1552;p72"/>
            <p:cNvSpPr/>
            <p:nvPr/>
          </p:nvSpPr>
          <p:spPr>
            <a:xfrm>
              <a:off x="1896050" y="3580225"/>
              <a:ext cx="210200" cy="56375"/>
            </a:xfrm>
            <a:custGeom>
              <a:avLst/>
              <a:gdLst/>
              <a:ahLst/>
              <a:cxnLst/>
              <a:rect l="l" t="t" r="r" b="b"/>
              <a:pathLst>
                <a:path w="8408" h="2255" extrusionOk="0">
                  <a:moveTo>
                    <a:pt x="1" y="1"/>
                  </a:moveTo>
                  <a:cubicBezTo>
                    <a:pt x="935" y="1407"/>
                    <a:pt x="2516" y="2254"/>
                    <a:pt x="4204" y="2254"/>
                  </a:cubicBezTo>
                  <a:cubicBezTo>
                    <a:pt x="5896" y="2254"/>
                    <a:pt x="7473" y="1407"/>
                    <a:pt x="8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2"/>
            <p:cNvSpPr/>
            <p:nvPr/>
          </p:nvSpPr>
          <p:spPr>
            <a:xfrm>
              <a:off x="1896050" y="3383050"/>
              <a:ext cx="210200" cy="56375"/>
            </a:xfrm>
            <a:custGeom>
              <a:avLst/>
              <a:gdLst/>
              <a:ahLst/>
              <a:cxnLst/>
              <a:rect l="l" t="t" r="r" b="b"/>
              <a:pathLst>
                <a:path w="8408" h="2255" extrusionOk="0">
                  <a:moveTo>
                    <a:pt x="4204" y="1"/>
                  </a:moveTo>
                  <a:cubicBezTo>
                    <a:pt x="2516" y="4"/>
                    <a:pt x="938" y="848"/>
                    <a:pt x="1" y="2254"/>
                  </a:cubicBezTo>
                  <a:lnTo>
                    <a:pt x="8408" y="2254"/>
                  </a:lnTo>
                  <a:cubicBezTo>
                    <a:pt x="7470" y="848"/>
                    <a:pt x="5893" y="4"/>
                    <a:pt x="4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2"/>
            <p:cNvSpPr/>
            <p:nvPr/>
          </p:nvSpPr>
          <p:spPr>
            <a:xfrm>
              <a:off x="1802375" y="3580225"/>
              <a:ext cx="398000" cy="198100"/>
            </a:xfrm>
            <a:custGeom>
              <a:avLst/>
              <a:gdLst/>
              <a:ahLst/>
              <a:cxnLst/>
              <a:rect l="l" t="t" r="r" b="b"/>
              <a:pathLst>
                <a:path w="15920" h="7924" extrusionOk="0">
                  <a:moveTo>
                    <a:pt x="1" y="1"/>
                  </a:moveTo>
                  <a:cubicBezTo>
                    <a:pt x="992" y="2786"/>
                    <a:pt x="3372" y="4850"/>
                    <a:pt x="6272" y="5442"/>
                  </a:cubicBezTo>
                  <a:lnTo>
                    <a:pt x="6272" y="7362"/>
                  </a:lnTo>
                  <a:cubicBezTo>
                    <a:pt x="6272" y="7672"/>
                    <a:pt x="6521" y="7924"/>
                    <a:pt x="6833" y="7924"/>
                  </a:cubicBezTo>
                  <a:lnTo>
                    <a:pt x="9087" y="7924"/>
                  </a:lnTo>
                  <a:cubicBezTo>
                    <a:pt x="9399" y="7924"/>
                    <a:pt x="9652" y="7672"/>
                    <a:pt x="9652" y="7362"/>
                  </a:cubicBezTo>
                  <a:lnTo>
                    <a:pt x="9652" y="5442"/>
                  </a:lnTo>
                  <a:cubicBezTo>
                    <a:pt x="12548" y="4850"/>
                    <a:pt x="14928" y="2786"/>
                    <a:pt x="15919" y="1"/>
                  </a:cubicBezTo>
                  <a:lnTo>
                    <a:pt x="13459" y="1"/>
                  </a:lnTo>
                  <a:cubicBezTo>
                    <a:pt x="12401" y="2059"/>
                    <a:pt x="10292" y="3381"/>
                    <a:pt x="7957" y="3381"/>
                  </a:cubicBezTo>
                  <a:cubicBezTo>
                    <a:pt x="5626" y="3381"/>
                    <a:pt x="3516" y="2059"/>
                    <a:pt x="2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2"/>
            <p:cNvSpPr/>
            <p:nvPr/>
          </p:nvSpPr>
          <p:spPr>
            <a:xfrm>
              <a:off x="1802150" y="3297575"/>
              <a:ext cx="398000" cy="141850"/>
            </a:xfrm>
            <a:custGeom>
              <a:avLst/>
              <a:gdLst/>
              <a:ahLst/>
              <a:cxnLst/>
              <a:rect l="l" t="t" r="r" b="b"/>
              <a:pathLst>
                <a:path w="15920" h="5674" extrusionOk="0">
                  <a:moveTo>
                    <a:pt x="7960" y="0"/>
                  </a:moveTo>
                  <a:cubicBezTo>
                    <a:pt x="4282" y="0"/>
                    <a:pt x="1164" y="2392"/>
                    <a:pt x="1" y="5673"/>
                  </a:cubicBezTo>
                  <a:lnTo>
                    <a:pt x="2459" y="5673"/>
                  </a:lnTo>
                  <a:cubicBezTo>
                    <a:pt x="3516" y="3612"/>
                    <a:pt x="5629" y="2293"/>
                    <a:pt x="7960" y="2293"/>
                  </a:cubicBezTo>
                  <a:cubicBezTo>
                    <a:pt x="10292" y="2293"/>
                    <a:pt x="12404" y="3612"/>
                    <a:pt x="13462" y="5673"/>
                  </a:cubicBezTo>
                  <a:lnTo>
                    <a:pt x="15919" y="5673"/>
                  </a:lnTo>
                  <a:cubicBezTo>
                    <a:pt x="14760" y="2392"/>
                    <a:pt x="11638" y="0"/>
                    <a:pt x="7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2"/>
            <p:cNvSpPr/>
            <p:nvPr/>
          </p:nvSpPr>
          <p:spPr>
            <a:xfrm>
              <a:off x="1760925" y="3467550"/>
              <a:ext cx="480750" cy="84550"/>
            </a:xfrm>
            <a:custGeom>
              <a:avLst/>
              <a:gdLst/>
              <a:ahLst/>
              <a:cxnLst/>
              <a:rect l="l" t="t" r="r" b="b"/>
              <a:pathLst>
                <a:path w="19230" h="3382" extrusionOk="0">
                  <a:moveTo>
                    <a:pt x="565" y="1"/>
                  </a:moveTo>
                  <a:cubicBezTo>
                    <a:pt x="253" y="1"/>
                    <a:pt x="0" y="253"/>
                    <a:pt x="0" y="563"/>
                  </a:cubicBezTo>
                  <a:lnTo>
                    <a:pt x="0" y="2816"/>
                  </a:lnTo>
                  <a:cubicBezTo>
                    <a:pt x="0" y="3129"/>
                    <a:pt x="253" y="3381"/>
                    <a:pt x="565" y="3381"/>
                  </a:cubicBezTo>
                  <a:lnTo>
                    <a:pt x="18668" y="3381"/>
                  </a:lnTo>
                  <a:cubicBezTo>
                    <a:pt x="18977" y="3381"/>
                    <a:pt x="19230" y="3129"/>
                    <a:pt x="19230" y="2816"/>
                  </a:cubicBezTo>
                  <a:lnTo>
                    <a:pt x="19230" y="563"/>
                  </a:lnTo>
                  <a:cubicBezTo>
                    <a:pt x="19230" y="253"/>
                    <a:pt x="18977" y="1"/>
                    <a:pt x="18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72"/>
          <p:cNvSpPr/>
          <p:nvPr/>
        </p:nvSpPr>
        <p:spPr>
          <a:xfrm>
            <a:off x="1900462" y="3430965"/>
            <a:ext cx="443203" cy="337600"/>
          </a:xfrm>
          <a:custGeom>
            <a:avLst/>
            <a:gdLst/>
            <a:ahLst/>
            <a:cxnLst/>
            <a:rect l="l" t="t" r="r" b="b"/>
            <a:pathLst>
              <a:path w="19230" h="14648" extrusionOk="0">
                <a:moveTo>
                  <a:pt x="13560" y="3438"/>
                </a:moveTo>
                <a:cubicBezTo>
                  <a:pt x="14533" y="3546"/>
                  <a:pt x="15453" y="3927"/>
                  <a:pt x="16180" y="4507"/>
                </a:cubicBezTo>
                <a:lnTo>
                  <a:pt x="13719" y="6932"/>
                </a:lnTo>
                <a:cubicBezTo>
                  <a:pt x="13494" y="6821"/>
                  <a:pt x="13247" y="6764"/>
                  <a:pt x="12995" y="6761"/>
                </a:cubicBezTo>
                <a:cubicBezTo>
                  <a:pt x="12993" y="6761"/>
                  <a:pt x="12991" y="6761"/>
                  <a:pt x="12989" y="6761"/>
                </a:cubicBezTo>
                <a:cubicBezTo>
                  <a:pt x="12171" y="6761"/>
                  <a:pt x="11468" y="7352"/>
                  <a:pt x="11330" y="8161"/>
                </a:cubicBezTo>
                <a:cubicBezTo>
                  <a:pt x="11192" y="8972"/>
                  <a:pt x="11658" y="9765"/>
                  <a:pt x="12433" y="10039"/>
                </a:cubicBezTo>
                <a:lnTo>
                  <a:pt x="12433" y="10691"/>
                </a:lnTo>
                <a:cubicBezTo>
                  <a:pt x="12430" y="10982"/>
                  <a:pt x="12643" y="11229"/>
                  <a:pt x="12932" y="11265"/>
                </a:cubicBezTo>
                <a:cubicBezTo>
                  <a:pt x="12954" y="11267"/>
                  <a:pt x="12977" y="11269"/>
                  <a:pt x="12999" y="11269"/>
                </a:cubicBezTo>
                <a:cubicBezTo>
                  <a:pt x="13306" y="11269"/>
                  <a:pt x="13560" y="11020"/>
                  <a:pt x="13560" y="10706"/>
                </a:cubicBezTo>
                <a:lnTo>
                  <a:pt x="13560" y="10039"/>
                </a:lnTo>
                <a:cubicBezTo>
                  <a:pt x="14509" y="9711"/>
                  <a:pt x="14957" y="8630"/>
                  <a:pt x="14518" y="7728"/>
                </a:cubicBezTo>
                <a:lnTo>
                  <a:pt x="16979" y="5304"/>
                </a:lnTo>
                <a:cubicBezTo>
                  <a:pt x="17571" y="6046"/>
                  <a:pt x="17944" y="6944"/>
                  <a:pt x="18049" y="7888"/>
                </a:cubicBezTo>
                <a:lnTo>
                  <a:pt x="17556" y="7888"/>
                </a:lnTo>
                <a:cubicBezTo>
                  <a:pt x="17554" y="7888"/>
                  <a:pt x="17552" y="7888"/>
                  <a:pt x="17550" y="7888"/>
                </a:cubicBezTo>
                <a:cubicBezTo>
                  <a:pt x="17261" y="7888"/>
                  <a:pt x="17018" y="8103"/>
                  <a:pt x="16982" y="8389"/>
                </a:cubicBezTo>
                <a:cubicBezTo>
                  <a:pt x="16943" y="8723"/>
                  <a:pt x="17204" y="9014"/>
                  <a:pt x="17541" y="9014"/>
                </a:cubicBezTo>
                <a:lnTo>
                  <a:pt x="18049" y="9014"/>
                </a:lnTo>
                <a:cubicBezTo>
                  <a:pt x="17944" y="9961"/>
                  <a:pt x="17571" y="10856"/>
                  <a:pt x="16979" y="11598"/>
                </a:cubicBezTo>
                <a:lnTo>
                  <a:pt x="16628" y="11250"/>
                </a:lnTo>
                <a:cubicBezTo>
                  <a:pt x="16517" y="11136"/>
                  <a:pt x="16368" y="11077"/>
                  <a:pt x="16217" y="11077"/>
                </a:cubicBezTo>
                <a:cubicBezTo>
                  <a:pt x="16095" y="11077"/>
                  <a:pt x="15971" y="11116"/>
                  <a:pt x="15867" y="11196"/>
                </a:cubicBezTo>
                <a:cubicBezTo>
                  <a:pt x="15606" y="11406"/>
                  <a:pt x="15582" y="11797"/>
                  <a:pt x="15822" y="12034"/>
                </a:cubicBezTo>
                <a:lnTo>
                  <a:pt x="16180" y="12394"/>
                </a:lnTo>
                <a:cubicBezTo>
                  <a:pt x="15453" y="12977"/>
                  <a:pt x="14533" y="13356"/>
                  <a:pt x="13560" y="13464"/>
                </a:cubicBezTo>
                <a:lnTo>
                  <a:pt x="13560" y="12974"/>
                </a:lnTo>
                <a:cubicBezTo>
                  <a:pt x="13563" y="12683"/>
                  <a:pt x="13347" y="12437"/>
                  <a:pt x="13061" y="12397"/>
                </a:cubicBezTo>
                <a:cubicBezTo>
                  <a:pt x="13040" y="12395"/>
                  <a:pt x="13019" y="12394"/>
                  <a:pt x="12999" y="12394"/>
                </a:cubicBezTo>
                <a:cubicBezTo>
                  <a:pt x="12690" y="12394"/>
                  <a:pt x="12433" y="12644"/>
                  <a:pt x="12433" y="12959"/>
                </a:cubicBezTo>
                <a:lnTo>
                  <a:pt x="12433" y="13467"/>
                </a:lnTo>
                <a:cubicBezTo>
                  <a:pt x="11460" y="13356"/>
                  <a:pt x="10537" y="12977"/>
                  <a:pt x="9813" y="12397"/>
                </a:cubicBezTo>
                <a:lnTo>
                  <a:pt x="10162" y="12046"/>
                </a:lnTo>
                <a:cubicBezTo>
                  <a:pt x="10369" y="11845"/>
                  <a:pt x="10393" y="11517"/>
                  <a:pt x="10216" y="11286"/>
                </a:cubicBezTo>
                <a:cubicBezTo>
                  <a:pt x="10103" y="11146"/>
                  <a:pt x="9939" y="11074"/>
                  <a:pt x="9773" y="11074"/>
                </a:cubicBezTo>
                <a:cubicBezTo>
                  <a:pt x="9629" y="11074"/>
                  <a:pt x="9485" y="11129"/>
                  <a:pt x="9374" y="11241"/>
                </a:cubicBezTo>
                <a:lnTo>
                  <a:pt x="9014" y="11598"/>
                </a:lnTo>
                <a:cubicBezTo>
                  <a:pt x="8419" y="10856"/>
                  <a:pt x="8049" y="9961"/>
                  <a:pt x="7944" y="9014"/>
                </a:cubicBezTo>
                <a:lnTo>
                  <a:pt x="8437" y="9014"/>
                </a:lnTo>
                <a:cubicBezTo>
                  <a:pt x="8439" y="9014"/>
                  <a:pt x="8441" y="9014"/>
                  <a:pt x="8443" y="9014"/>
                </a:cubicBezTo>
                <a:cubicBezTo>
                  <a:pt x="8732" y="9014"/>
                  <a:pt x="8975" y="8802"/>
                  <a:pt x="9011" y="8516"/>
                </a:cubicBezTo>
                <a:cubicBezTo>
                  <a:pt x="9050" y="8182"/>
                  <a:pt x="8789" y="7888"/>
                  <a:pt x="8452" y="7888"/>
                </a:cubicBezTo>
                <a:lnTo>
                  <a:pt x="7944" y="7888"/>
                </a:lnTo>
                <a:cubicBezTo>
                  <a:pt x="8049" y="6944"/>
                  <a:pt x="8419" y="6049"/>
                  <a:pt x="9014" y="5307"/>
                </a:cubicBezTo>
                <a:lnTo>
                  <a:pt x="9365" y="5655"/>
                </a:lnTo>
                <a:cubicBezTo>
                  <a:pt x="9476" y="5769"/>
                  <a:pt x="9625" y="5828"/>
                  <a:pt x="9775" y="5828"/>
                </a:cubicBezTo>
                <a:cubicBezTo>
                  <a:pt x="9897" y="5828"/>
                  <a:pt x="10020" y="5789"/>
                  <a:pt x="10123" y="5709"/>
                </a:cubicBezTo>
                <a:cubicBezTo>
                  <a:pt x="10387" y="5499"/>
                  <a:pt x="10408" y="5105"/>
                  <a:pt x="10171" y="4868"/>
                </a:cubicBezTo>
                <a:lnTo>
                  <a:pt x="9813" y="4507"/>
                </a:lnTo>
                <a:cubicBezTo>
                  <a:pt x="10537" y="3927"/>
                  <a:pt x="11460" y="3549"/>
                  <a:pt x="12433" y="3438"/>
                </a:cubicBezTo>
                <a:lnTo>
                  <a:pt x="12433" y="3930"/>
                </a:lnTo>
                <a:cubicBezTo>
                  <a:pt x="12430" y="4222"/>
                  <a:pt x="12643" y="4468"/>
                  <a:pt x="12932" y="4504"/>
                </a:cubicBezTo>
                <a:cubicBezTo>
                  <a:pt x="12954" y="4507"/>
                  <a:pt x="12977" y="4508"/>
                  <a:pt x="12999" y="4508"/>
                </a:cubicBezTo>
                <a:cubicBezTo>
                  <a:pt x="13306" y="4508"/>
                  <a:pt x="13560" y="4260"/>
                  <a:pt x="13560" y="3946"/>
                </a:cubicBezTo>
                <a:lnTo>
                  <a:pt x="13560" y="3438"/>
                </a:lnTo>
                <a:close/>
                <a:moveTo>
                  <a:pt x="3951" y="3381"/>
                </a:moveTo>
                <a:cubicBezTo>
                  <a:pt x="4134" y="3384"/>
                  <a:pt x="4318" y="3417"/>
                  <a:pt x="4492" y="3483"/>
                </a:cubicBezTo>
                <a:cubicBezTo>
                  <a:pt x="3185" y="3942"/>
                  <a:pt x="2260" y="5926"/>
                  <a:pt x="2260" y="8452"/>
                </a:cubicBezTo>
                <a:cubicBezTo>
                  <a:pt x="2260" y="10979"/>
                  <a:pt x="3185" y="12959"/>
                  <a:pt x="4492" y="13419"/>
                </a:cubicBezTo>
                <a:cubicBezTo>
                  <a:pt x="4318" y="13485"/>
                  <a:pt x="4134" y="13521"/>
                  <a:pt x="3951" y="13521"/>
                </a:cubicBezTo>
                <a:cubicBezTo>
                  <a:pt x="2425" y="13521"/>
                  <a:pt x="1133" y="11202"/>
                  <a:pt x="1133" y="8452"/>
                </a:cubicBezTo>
                <a:cubicBezTo>
                  <a:pt x="1133" y="5703"/>
                  <a:pt x="2425" y="3381"/>
                  <a:pt x="3951" y="3381"/>
                </a:cubicBezTo>
                <a:close/>
                <a:moveTo>
                  <a:pt x="11861" y="0"/>
                </a:moveTo>
                <a:cubicBezTo>
                  <a:pt x="11621" y="0"/>
                  <a:pt x="11408" y="156"/>
                  <a:pt x="11333" y="388"/>
                </a:cubicBezTo>
                <a:cubicBezTo>
                  <a:pt x="11210" y="752"/>
                  <a:pt x="11484" y="1127"/>
                  <a:pt x="11868" y="1127"/>
                </a:cubicBezTo>
                <a:lnTo>
                  <a:pt x="12433" y="1127"/>
                </a:lnTo>
                <a:lnTo>
                  <a:pt x="12433" y="2284"/>
                </a:lnTo>
                <a:cubicBezTo>
                  <a:pt x="10384" y="2467"/>
                  <a:pt x="8455" y="3672"/>
                  <a:pt x="7445" y="5634"/>
                </a:cubicBezTo>
                <a:cubicBezTo>
                  <a:pt x="6805" y="3618"/>
                  <a:pt x="5501" y="2254"/>
                  <a:pt x="3945" y="2254"/>
                </a:cubicBezTo>
                <a:cubicBezTo>
                  <a:pt x="1734" y="2254"/>
                  <a:pt x="0" y="4976"/>
                  <a:pt x="0" y="8449"/>
                </a:cubicBezTo>
                <a:cubicBezTo>
                  <a:pt x="0" y="11926"/>
                  <a:pt x="1734" y="14648"/>
                  <a:pt x="3945" y="14648"/>
                </a:cubicBezTo>
                <a:cubicBezTo>
                  <a:pt x="5501" y="14648"/>
                  <a:pt x="6805" y="13284"/>
                  <a:pt x="7445" y="11268"/>
                </a:cubicBezTo>
                <a:cubicBezTo>
                  <a:pt x="8545" y="13407"/>
                  <a:pt x="10733" y="14648"/>
                  <a:pt x="12995" y="14648"/>
                </a:cubicBezTo>
                <a:cubicBezTo>
                  <a:pt x="16405" y="14648"/>
                  <a:pt x="19230" y="11875"/>
                  <a:pt x="19230" y="8449"/>
                </a:cubicBezTo>
                <a:cubicBezTo>
                  <a:pt x="19230" y="5240"/>
                  <a:pt x="16733" y="2569"/>
                  <a:pt x="13560" y="2284"/>
                </a:cubicBezTo>
                <a:lnTo>
                  <a:pt x="13560" y="1127"/>
                </a:lnTo>
                <a:lnTo>
                  <a:pt x="14122" y="1127"/>
                </a:lnTo>
                <a:cubicBezTo>
                  <a:pt x="14124" y="1127"/>
                  <a:pt x="14126" y="1127"/>
                  <a:pt x="14129" y="1127"/>
                </a:cubicBezTo>
                <a:cubicBezTo>
                  <a:pt x="14372" y="1127"/>
                  <a:pt x="14585" y="972"/>
                  <a:pt x="14660" y="743"/>
                </a:cubicBezTo>
                <a:cubicBezTo>
                  <a:pt x="14777" y="376"/>
                  <a:pt x="14506" y="0"/>
                  <a:pt x="14122" y="0"/>
                </a:cubicBezTo>
                <a:lnTo>
                  <a:pt x="11868" y="0"/>
                </a:lnTo>
                <a:cubicBezTo>
                  <a:pt x="11866" y="0"/>
                  <a:pt x="11864" y="0"/>
                  <a:pt x="11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72"/>
          <p:cNvGrpSpPr/>
          <p:nvPr/>
        </p:nvGrpSpPr>
        <p:grpSpPr>
          <a:xfrm>
            <a:off x="1410533" y="3378353"/>
            <a:ext cx="233748" cy="443180"/>
            <a:chOff x="380675" y="3344550"/>
            <a:chExt cx="253550" cy="480725"/>
          </a:xfrm>
        </p:grpSpPr>
        <p:sp>
          <p:nvSpPr>
            <p:cNvPr id="1559" name="Google Shape;1559;p72"/>
            <p:cNvSpPr/>
            <p:nvPr/>
          </p:nvSpPr>
          <p:spPr>
            <a:xfrm>
              <a:off x="493375" y="3570800"/>
              <a:ext cx="58750" cy="56400"/>
            </a:xfrm>
            <a:custGeom>
              <a:avLst/>
              <a:gdLst/>
              <a:ahLst/>
              <a:cxnLst/>
              <a:rect l="l" t="t" r="r" b="b"/>
              <a:pathLst>
                <a:path w="2350" h="2256" extrusionOk="0">
                  <a:moveTo>
                    <a:pt x="564" y="0"/>
                  </a:moveTo>
                  <a:cubicBezTo>
                    <a:pt x="265" y="0"/>
                    <a:pt x="0" y="242"/>
                    <a:pt x="3" y="564"/>
                  </a:cubicBezTo>
                  <a:lnTo>
                    <a:pt x="3" y="1706"/>
                  </a:lnTo>
                  <a:cubicBezTo>
                    <a:pt x="3" y="2009"/>
                    <a:pt x="249" y="2256"/>
                    <a:pt x="549" y="2256"/>
                  </a:cubicBezTo>
                  <a:lnTo>
                    <a:pt x="1691" y="2256"/>
                  </a:lnTo>
                  <a:cubicBezTo>
                    <a:pt x="2076" y="2256"/>
                    <a:pt x="2349" y="1880"/>
                    <a:pt x="2229" y="1514"/>
                  </a:cubicBezTo>
                  <a:cubicBezTo>
                    <a:pt x="2155" y="1284"/>
                    <a:pt x="1942" y="1129"/>
                    <a:pt x="1698" y="1129"/>
                  </a:cubicBezTo>
                  <a:cubicBezTo>
                    <a:pt x="1696" y="1129"/>
                    <a:pt x="1694" y="1129"/>
                    <a:pt x="1691" y="1129"/>
                  </a:cubicBezTo>
                  <a:lnTo>
                    <a:pt x="1129" y="1129"/>
                  </a:lnTo>
                  <a:lnTo>
                    <a:pt x="1129" y="564"/>
                  </a:lnTo>
                  <a:cubicBezTo>
                    <a:pt x="1132" y="321"/>
                    <a:pt x="976" y="104"/>
                    <a:pt x="742" y="29"/>
                  </a:cubicBezTo>
                  <a:cubicBezTo>
                    <a:pt x="682" y="10"/>
                    <a:pt x="623" y="0"/>
                    <a:pt x="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2"/>
            <p:cNvSpPr/>
            <p:nvPr/>
          </p:nvSpPr>
          <p:spPr>
            <a:xfrm>
              <a:off x="408850" y="3768925"/>
              <a:ext cx="197200" cy="56350"/>
            </a:xfrm>
            <a:custGeom>
              <a:avLst/>
              <a:gdLst/>
              <a:ahLst/>
              <a:cxnLst/>
              <a:rect l="l" t="t" r="r" b="b"/>
              <a:pathLst>
                <a:path w="7888" h="2254" extrusionOk="0">
                  <a:moveTo>
                    <a:pt x="0" y="0"/>
                  </a:moveTo>
                  <a:lnTo>
                    <a:pt x="0" y="1692"/>
                  </a:lnTo>
                  <a:cubicBezTo>
                    <a:pt x="0" y="2001"/>
                    <a:pt x="253" y="2254"/>
                    <a:pt x="565" y="2254"/>
                  </a:cubicBezTo>
                  <a:lnTo>
                    <a:pt x="7326" y="2254"/>
                  </a:lnTo>
                  <a:cubicBezTo>
                    <a:pt x="7635" y="2254"/>
                    <a:pt x="7888" y="2001"/>
                    <a:pt x="7888" y="1692"/>
                  </a:cubicBezTo>
                  <a:lnTo>
                    <a:pt x="7888" y="0"/>
                  </a:lnTo>
                  <a:lnTo>
                    <a:pt x="4507" y="0"/>
                  </a:lnTo>
                  <a:lnTo>
                    <a:pt x="4507" y="1127"/>
                  </a:lnTo>
                  <a:lnTo>
                    <a:pt x="3381" y="1127"/>
                  </a:lnTo>
                  <a:lnTo>
                    <a:pt x="3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2"/>
            <p:cNvSpPr/>
            <p:nvPr/>
          </p:nvSpPr>
          <p:spPr>
            <a:xfrm>
              <a:off x="380675" y="3344550"/>
              <a:ext cx="253550" cy="396225"/>
            </a:xfrm>
            <a:custGeom>
              <a:avLst/>
              <a:gdLst/>
              <a:ahLst/>
              <a:cxnLst/>
              <a:rect l="l" t="t" r="r" b="b"/>
              <a:pathLst>
                <a:path w="10142" h="15849" extrusionOk="0">
                  <a:moveTo>
                    <a:pt x="7888" y="4545"/>
                  </a:moveTo>
                  <a:lnTo>
                    <a:pt x="7888" y="5672"/>
                  </a:lnTo>
                  <a:lnTo>
                    <a:pt x="2254" y="5672"/>
                  </a:lnTo>
                  <a:lnTo>
                    <a:pt x="2254" y="4545"/>
                  </a:lnTo>
                  <a:close/>
                  <a:moveTo>
                    <a:pt x="5072" y="7936"/>
                  </a:moveTo>
                  <a:cubicBezTo>
                    <a:pt x="5435" y="7936"/>
                    <a:pt x="5802" y="8007"/>
                    <a:pt x="6151" y="8151"/>
                  </a:cubicBezTo>
                  <a:cubicBezTo>
                    <a:pt x="7203" y="8586"/>
                    <a:pt x="7888" y="9614"/>
                    <a:pt x="7888" y="10753"/>
                  </a:cubicBezTo>
                  <a:cubicBezTo>
                    <a:pt x="7888" y="12306"/>
                    <a:pt x="6626" y="13568"/>
                    <a:pt x="5073" y="13568"/>
                  </a:cubicBezTo>
                  <a:cubicBezTo>
                    <a:pt x="3934" y="13568"/>
                    <a:pt x="2906" y="12883"/>
                    <a:pt x="2471" y="11831"/>
                  </a:cubicBezTo>
                  <a:cubicBezTo>
                    <a:pt x="2035" y="10777"/>
                    <a:pt x="2275" y="9566"/>
                    <a:pt x="3080" y="8761"/>
                  </a:cubicBezTo>
                  <a:cubicBezTo>
                    <a:pt x="3619" y="8222"/>
                    <a:pt x="4339" y="7936"/>
                    <a:pt x="5072" y="7936"/>
                  </a:cubicBezTo>
                  <a:close/>
                  <a:moveTo>
                    <a:pt x="5071" y="0"/>
                  </a:moveTo>
                  <a:cubicBezTo>
                    <a:pt x="4927" y="0"/>
                    <a:pt x="4783" y="55"/>
                    <a:pt x="4673" y="165"/>
                  </a:cubicBezTo>
                  <a:lnTo>
                    <a:pt x="1293" y="3581"/>
                  </a:lnTo>
                  <a:cubicBezTo>
                    <a:pt x="1188" y="3689"/>
                    <a:pt x="1127" y="3830"/>
                    <a:pt x="1127" y="3980"/>
                  </a:cubicBezTo>
                  <a:lnTo>
                    <a:pt x="1127" y="5672"/>
                  </a:lnTo>
                  <a:lnTo>
                    <a:pt x="563" y="5672"/>
                  </a:lnTo>
                  <a:cubicBezTo>
                    <a:pt x="253" y="5672"/>
                    <a:pt x="1" y="5924"/>
                    <a:pt x="1" y="6234"/>
                  </a:cubicBezTo>
                  <a:lnTo>
                    <a:pt x="1" y="15287"/>
                  </a:lnTo>
                  <a:cubicBezTo>
                    <a:pt x="1" y="15596"/>
                    <a:pt x="253" y="15849"/>
                    <a:pt x="563" y="15849"/>
                  </a:cubicBezTo>
                  <a:lnTo>
                    <a:pt x="9576" y="15849"/>
                  </a:lnTo>
                  <a:cubicBezTo>
                    <a:pt x="9889" y="15849"/>
                    <a:pt x="10141" y="15596"/>
                    <a:pt x="10141" y="15287"/>
                  </a:cubicBezTo>
                  <a:lnTo>
                    <a:pt x="10141" y="6234"/>
                  </a:lnTo>
                  <a:cubicBezTo>
                    <a:pt x="10141" y="5924"/>
                    <a:pt x="9889" y="5672"/>
                    <a:pt x="9579" y="5672"/>
                  </a:cubicBezTo>
                  <a:lnTo>
                    <a:pt x="9015" y="5672"/>
                  </a:lnTo>
                  <a:lnTo>
                    <a:pt x="9015" y="3980"/>
                  </a:lnTo>
                  <a:cubicBezTo>
                    <a:pt x="9015" y="3830"/>
                    <a:pt x="8954" y="3689"/>
                    <a:pt x="8849" y="3581"/>
                  </a:cubicBezTo>
                  <a:lnTo>
                    <a:pt x="5469" y="165"/>
                  </a:lnTo>
                  <a:cubicBezTo>
                    <a:pt x="5359" y="55"/>
                    <a:pt x="5215" y="0"/>
                    <a:pt x="5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72"/>
          <p:cNvGrpSpPr/>
          <p:nvPr/>
        </p:nvGrpSpPr>
        <p:grpSpPr>
          <a:xfrm>
            <a:off x="5386663" y="4078502"/>
            <a:ext cx="447490" cy="337738"/>
            <a:chOff x="4874000" y="4295575"/>
            <a:chExt cx="485400" cy="366350"/>
          </a:xfrm>
        </p:grpSpPr>
        <p:sp>
          <p:nvSpPr>
            <p:cNvPr id="1563" name="Google Shape;1563;p72"/>
            <p:cNvSpPr/>
            <p:nvPr/>
          </p:nvSpPr>
          <p:spPr>
            <a:xfrm>
              <a:off x="5046300" y="4464700"/>
              <a:ext cx="28200" cy="28200"/>
            </a:xfrm>
            <a:custGeom>
              <a:avLst/>
              <a:gdLst/>
              <a:ahLst/>
              <a:cxnLst/>
              <a:rect l="l" t="t" r="r" b="b"/>
              <a:pathLst>
                <a:path w="1128" h="1128" extrusionOk="0">
                  <a:moveTo>
                    <a:pt x="1" y="1"/>
                  </a:moveTo>
                  <a:lnTo>
                    <a:pt x="1" y="1128"/>
                  </a:lnTo>
                  <a:lnTo>
                    <a:pt x="1128" y="1128"/>
                  </a:lnTo>
                  <a:lnTo>
                    <a:pt x="11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2"/>
            <p:cNvSpPr/>
            <p:nvPr/>
          </p:nvSpPr>
          <p:spPr>
            <a:xfrm>
              <a:off x="4904500" y="4464700"/>
              <a:ext cx="57325" cy="28200"/>
            </a:xfrm>
            <a:custGeom>
              <a:avLst/>
              <a:gdLst/>
              <a:ahLst/>
              <a:cxnLst/>
              <a:rect l="l" t="t" r="r" b="b"/>
              <a:pathLst>
                <a:path w="2293" h="1128" extrusionOk="0">
                  <a:moveTo>
                    <a:pt x="0" y="1"/>
                  </a:moveTo>
                  <a:lnTo>
                    <a:pt x="0" y="1128"/>
                  </a:lnTo>
                  <a:lnTo>
                    <a:pt x="2293" y="1128"/>
                  </a:lnTo>
                  <a:lnTo>
                    <a:pt x="2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2"/>
            <p:cNvSpPr/>
            <p:nvPr/>
          </p:nvSpPr>
          <p:spPr>
            <a:xfrm>
              <a:off x="4904500" y="4521050"/>
              <a:ext cx="424425" cy="56350"/>
            </a:xfrm>
            <a:custGeom>
              <a:avLst/>
              <a:gdLst/>
              <a:ahLst/>
              <a:cxnLst/>
              <a:rect l="l" t="t" r="r" b="b"/>
              <a:pathLst>
                <a:path w="16977" h="2254" extrusionOk="0">
                  <a:moveTo>
                    <a:pt x="0" y="0"/>
                  </a:moveTo>
                  <a:lnTo>
                    <a:pt x="0" y="2254"/>
                  </a:lnTo>
                  <a:lnTo>
                    <a:pt x="16976" y="2254"/>
                  </a:lnTo>
                  <a:lnTo>
                    <a:pt x="16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2"/>
            <p:cNvSpPr/>
            <p:nvPr/>
          </p:nvSpPr>
          <p:spPr>
            <a:xfrm>
              <a:off x="5271650" y="4464700"/>
              <a:ext cx="57275" cy="28200"/>
            </a:xfrm>
            <a:custGeom>
              <a:avLst/>
              <a:gdLst/>
              <a:ahLst/>
              <a:cxnLst/>
              <a:rect l="l" t="t" r="r" b="b"/>
              <a:pathLst>
                <a:path w="2291" h="1128" extrusionOk="0">
                  <a:moveTo>
                    <a:pt x="1" y="1"/>
                  </a:moveTo>
                  <a:lnTo>
                    <a:pt x="1" y="1128"/>
                  </a:lnTo>
                  <a:lnTo>
                    <a:pt x="2290" y="1128"/>
                  </a:lnTo>
                  <a:lnTo>
                    <a:pt x="2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2"/>
            <p:cNvSpPr/>
            <p:nvPr/>
          </p:nvSpPr>
          <p:spPr>
            <a:xfrm>
              <a:off x="4874000" y="4605550"/>
              <a:ext cx="485400" cy="56375"/>
            </a:xfrm>
            <a:custGeom>
              <a:avLst/>
              <a:gdLst/>
              <a:ahLst/>
              <a:cxnLst/>
              <a:rect l="l" t="t" r="r" b="b"/>
              <a:pathLst>
                <a:path w="19416" h="2255" extrusionOk="0">
                  <a:moveTo>
                    <a:pt x="1220" y="1"/>
                  </a:moveTo>
                  <a:lnTo>
                    <a:pt x="1220" y="1127"/>
                  </a:lnTo>
                  <a:lnTo>
                    <a:pt x="658" y="1127"/>
                  </a:lnTo>
                  <a:cubicBezTo>
                    <a:pt x="656" y="1127"/>
                    <a:pt x="654" y="1127"/>
                    <a:pt x="651" y="1127"/>
                  </a:cubicBezTo>
                  <a:cubicBezTo>
                    <a:pt x="411" y="1127"/>
                    <a:pt x="198" y="1283"/>
                    <a:pt x="123" y="1512"/>
                  </a:cubicBezTo>
                  <a:cubicBezTo>
                    <a:pt x="0" y="1878"/>
                    <a:pt x="274" y="2254"/>
                    <a:pt x="658" y="2254"/>
                  </a:cubicBezTo>
                  <a:lnTo>
                    <a:pt x="18761" y="2254"/>
                  </a:lnTo>
                  <a:cubicBezTo>
                    <a:pt x="19004" y="2254"/>
                    <a:pt x="19224" y="2098"/>
                    <a:pt x="19296" y="1866"/>
                  </a:cubicBezTo>
                  <a:cubicBezTo>
                    <a:pt x="19416" y="1503"/>
                    <a:pt x="19146" y="1127"/>
                    <a:pt x="18761" y="1127"/>
                  </a:cubicBezTo>
                  <a:lnTo>
                    <a:pt x="18196" y="1127"/>
                  </a:lnTo>
                  <a:lnTo>
                    <a:pt x="18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2"/>
            <p:cNvSpPr/>
            <p:nvPr/>
          </p:nvSpPr>
          <p:spPr>
            <a:xfrm>
              <a:off x="5158975" y="4464700"/>
              <a:ext cx="28200" cy="28200"/>
            </a:xfrm>
            <a:custGeom>
              <a:avLst/>
              <a:gdLst/>
              <a:ahLst/>
              <a:cxnLst/>
              <a:rect l="l" t="t" r="r" b="b"/>
              <a:pathLst>
                <a:path w="1128" h="1128" extrusionOk="0">
                  <a:moveTo>
                    <a:pt x="1" y="1"/>
                  </a:moveTo>
                  <a:lnTo>
                    <a:pt x="1" y="1128"/>
                  </a:lnTo>
                  <a:lnTo>
                    <a:pt x="1127" y="1128"/>
                  </a:lnTo>
                  <a:lnTo>
                    <a:pt x="1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2"/>
            <p:cNvSpPr/>
            <p:nvPr/>
          </p:nvSpPr>
          <p:spPr>
            <a:xfrm>
              <a:off x="4904500" y="4380200"/>
              <a:ext cx="424425" cy="112700"/>
            </a:xfrm>
            <a:custGeom>
              <a:avLst/>
              <a:gdLst/>
              <a:ahLst/>
              <a:cxnLst/>
              <a:rect l="l" t="t" r="r" b="b"/>
              <a:pathLst>
                <a:path w="16977" h="4508" extrusionOk="0">
                  <a:moveTo>
                    <a:pt x="565" y="1"/>
                  </a:moveTo>
                  <a:cubicBezTo>
                    <a:pt x="253" y="1"/>
                    <a:pt x="0" y="253"/>
                    <a:pt x="0" y="563"/>
                  </a:cubicBezTo>
                  <a:lnTo>
                    <a:pt x="0" y="2254"/>
                  </a:lnTo>
                  <a:lnTo>
                    <a:pt x="2854" y="2254"/>
                  </a:lnTo>
                  <a:cubicBezTo>
                    <a:pt x="3167" y="2254"/>
                    <a:pt x="3419" y="2507"/>
                    <a:pt x="3419" y="2816"/>
                  </a:cubicBezTo>
                  <a:lnTo>
                    <a:pt x="3419" y="4508"/>
                  </a:lnTo>
                  <a:lnTo>
                    <a:pt x="4546" y="4508"/>
                  </a:lnTo>
                  <a:lnTo>
                    <a:pt x="4546" y="2816"/>
                  </a:lnTo>
                  <a:cubicBezTo>
                    <a:pt x="4546" y="2507"/>
                    <a:pt x="4798" y="2254"/>
                    <a:pt x="5108" y="2254"/>
                  </a:cubicBezTo>
                  <a:lnTo>
                    <a:pt x="7361" y="2254"/>
                  </a:lnTo>
                  <a:cubicBezTo>
                    <a:pt x="7674" y="2254"/>
                    <a:pt x="7926" y="2507"/>
                    <a:pt x="7926" y="2816"/>
                  </a:cubicBezTo>
                  <a:lnTo>
                    <a:pt x="7926" y="4508"/>
                  </a:lnTo>
                  <a:lnTo>
                    <a:pt x="9053" y="4508"/>
                  </a:lnTo>
                  <a:lnTo>
                    <a:pt x="9053" y="2816"/>
                  </a:lnTo>
                  <a:cubicBezTo>
                    <a:pt x="9053" y="2507"/>
                    <a:pt x="9305" y="2254"/>
                    <a:pt x="9615" y="2254"/>
                  </a:cubicBezTo>
                  <a:lnTo>
                    <a:pt x="11868" y="2254"/>
                  </a:lnTo>
                  <a:cubicBezTo>
                    <a:pt x="12181" y="2254"/>
                    <a:pt x="12433" y="2507"/>
                    <a:pt x="12433" y="2816"/>
                  </a:cubicBezTo>
                  <a:lnTo>
                    <a:pt x="12433" y="4508"/>
                  </a:lnTo>
                  <a:lnTo>
                    <a:pt x="13560" y="4508"/>
                  </a:lnTo>
                  <a:lnTo>
                    <a:pt x="13560" y="2816"/>
                  </a:lnTo>
                  <a:cubicBezTo>
                    <a:pt x="13560" y="2507"/>
                    <a:pt x="13812" y="2254"/>
                    <a:pt x="14122" y="2254"/>
                  </a:cubicBezTo>
                  <a:lnTo>
                    <a:pt x="16976" y="2254"/>
                  </a:lnTo>
                  <a:lnTo>
                    <a:pt x="16976" y="563"/>
                  </a:lnTo>
                  <a:cubicBezTo>
                    <a:pt x="16976" y="253"/>
                    <a:pt x="16724" y="1"/>
                    <a:pt x="16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2"/>
            <p:cNvSpPr/>
            <p:nvPr/>
          </p:nvSpPr>
          <p:spPr>
            <a:xfrm>
              <a:off x="4961800" y="4295575"/>
              <a:ext cx="309875" cy="56500"/>
            </a:xfrm>
            <a:custGeom>
              <a:avLst/>
              <a:gdLst/>
              <a:ahLst/>
              <a:cxnLst/>
              <a:rect l="l" t="t" r="r" b="b"/>
              <a:pathLst>
                <a:path w="12395" h="2260" extrusionOk="0">
                  <a:moveTo>
                    <a:pt x="6193" y="1"/>
                  </a:moveTo>
                  <a:cubicBezTo>
                    <a:pt x="4256" y="1"/>
                    <a:pt x="2311" y="387"/>
                    <a:pt x="355" y="1171"/>
                  </a:cubicBezTo>
                  <a:cubicBezTo>
                    <a:pt x="139" y="1259"/>
                    <a:pt x="1" y="1463"/>
                    <a:pt x="1" y="1694"/>
                  </a:cubicBezTo>
                  <a:lnTo>
                    <a:pt x="1" y="2259"/>
                  </a:lnTo>
                  <a:lnTo>
                    <a:pt x="12395" y="2259"/>
                  </a:lnTo>
                  <a:lnTo>
                    <a:pt x="12395" y="1694"/>
                  </a:lnTo>
                  <a:cubicBezTo>
                    <a:pt x="12395" y="1463"/>
                    <a:pt x="12253" y="1259"/>
                    <a:pt x="12040" y="1171"/>
                  </a:cubicBezTo>
                  <a:cubicBezTo>
                    <a:pt x="10098" y="395"/>
                    <a:pt x="8150" y="1"/>
                    <a:pt x="6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72"/>
          <p:cNvGrpSpPr/>
          <p:nvPr/>
        </p:nvGrpSpPr>
        <p:grpSpPr>
          <a:xfrm>
            <a:off x="6067351" y="4025733"/>
            <a:ext cx="443203" cy="443273"/>
            <a:chOff x="5558000" y="4196100"/>
            <a:chExt cx="480750" cy="480825"/>
          </a:xfrm>
        </p:grpSpPr>
        <p:sp>
          <p:nvSpPr>
            <p:cNvPr id="1572" name="Google Shape;1572;p72"/>
            <p:cNvSpPr/>
            <p:nvPr/>
          </p:nvSpPr>
          <p:spPr>
            <a:xfrm>
              <a:off x="5739775" y="4196100"/>
              <a:ext cx="117275" cy="56350"/>
            </a:xfrm>
            <a:custGeom>
              <a:avLst/>
              <a:gdLst/>
              <a:ahLst/>
              <a:cxnLst/>
              <a:rect l="l" t="t" r="r" b="b"/>
              <a:pathLst>
                <a:path w="4691" h="2254" extrusionOk="0">
                  <a:moveTo>
                    <a:pt x="616" y="0"/>
                  </a:moveTo>
                  <a:cubicBezTo>
                    <a:pt x="313" y="0"/>
                    <a:pt x="63" y="244"/>
                    <a:pt x="54" y="547"/>
                  </a:cubicBezTo>
                  <a:lnTo>
                    <a:pt x="0" y="2254"/>
                  </a:lnTo>
                  <a:lnTo>
                    <a:pt x="4691" y="2254"/>
                  </a:lnTo>
                  <a:lnTo>
                    <a:pt x="4636" y="547"/>
                  </a:lnTo>
                  <a:cubicBezTo>
                    <a:pt x="4627" y="244"/>
                    <a:pt x="4378" y="0"/>
                    <a:pt x="4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2"/>
            <p:cNvSpPr/>
            <p:nvPr/>
          </p:nvSpPr>
          <p:spPr>
            <a:xfrm>
              <a:off x="5726775" y="4280675"/>
              <a:ext cx="143275" cy="396175"/>
            </a:xfrm>
            <a:custGeom>
              <a:avLst/>
              <a:gdLst/>
              <a:ahLst/>
              <a:cxnLst/>
              <a:rect l="l" t="t" r="r" b="b"/>
              <a:pathLst>
                <a:path w="5731" h="15847" extrusionOk="0">
                  <a:moveTo>
                    <a:pt x="487" y="1"/>
                  </a:moveTo>
                  <a:lnTo>
                    <a:pt x="10" y="15267"/>
                  </a:lnTo>
                  <a:cubicBezTo>
                    <a:pt x="1" y="15580"/>
                    <a:pt x="244" y="15838"/>
                    <a:pt x="556" y="15847"/>
                  </a:cubicBezTo>
                  <a:cubicBezTo>
                    <a:pt x="562" y="15847"/>
                    <a:pt x="568" y="15844"/>
                    <a:pt x="574" y="15844"/>
                  </a:cubicBezTo>
                  <a:lnTo>
                    <a:pt x="574" y="15847"/>
                  </a:lnTo>
                  <a:lnTo>
                    <a:pt x="5174" y="15847"/>
                  </a:lnTo>
                  <a:cubicBezTo>
                    <a:pt x="5484" y="15838"/>
                    <a:pt x="5730" y="15580"/>
                    <a:pt x="5718" y="15267"/>
                  </a:cubicBezTo>
                  <a:lnTo>
                    <a:pt x="52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2"/>
            <p:cNvSpPr/>
            <p:nvPr/>
          </p:nvSpPr>
          <p:spPr>
            <a:xfrm>
              <a:off x="5558000" y="4479725"/>
              <a:ext cx="146575" cy="197200"/>
            </a:xfrm>
            <a:custGeom>
              <a:avLst/>
              <a:gdLst/>
              <a:ahLst/>
              <a:cxnLst/>
              <a:rect l="l" t="t" r="r" b="b"/>
              <a:pathLst>
                <a:path w="5863" h="7888" extrusionOk="0">
                  <a:moveTo>
                    <a:pt x="565" y="1"/>
                  </a:moveTo>
                  <a:cubicBezTo>
                    <a:pt x="253" y="1"/>
                    <a:pt x="0" y="253"/>
                    <a:pt x="0" y="563"/>
                  </a:cubicBezTo>
                  <a:lnTo>
                    <a:pt x="0" y="7323"/>
                  </a:lnTo>
                  <a:cubicBezTo>
                    <a:pt x="0" y="7636"/>
                    <a:pt x="253" y="7888"/>
                    <a:pt x="565" y="7888"/>
                  </a:cubicBezTo>
                  <a:lnTo>
                    <a:pt x="1127" y="7888"/>
                  </a:lnTo>
                  <a:lnTo>
                    <a:pt x="1127" y="2816"/>
                  </a:lnTo>
                  <a:cubicBezTo>
                    <a:pt x="1127" y="2507"/>
                    <a:pt x="1379" y="2254"/>
                    <a:pt x="1692" y="2254"/>
                  </a:cubicBezTo>
                  <a:lnTo>
                    <a:pt x="3945" y="2254"/>
                  </a:lnTo>
                  <a:cubicBezTo>
                    <a:pt x="4255" y="2254"/>
                    <a:pt x="4507" y="2507"/>
                    <a:pt x="4507" y="2816"/>
                  </a:cubicBezTo>
                  <a:lnTo>
                    <a:pt x="4507" y="7888"/>
                  </a:lnTo>
                  <a:lnTo>
                    <a:pt x="5736" y="7888"/>
                  </a:lnTo>
                  <a:cubicBezTo>
                    <a:pt x="5664" y="7690"/>
                    <a:pt x="5631" y="7482"/>
                    <a:pt x="5637" y="7272"/>
                  </a:cubicBezTo>
                  <a:lnTo>
                    <a:pt x="58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5614325" y="4564250"/>
              <a:ext cx="28200" cy="112675"/>
            </a:xfrm>
            <a:custGeom>
              <a:avLst/>
              <a:gdLst/>
              <a:ahLst/>
              <a:cxnLst/>
              <a:rect l="l" t="t" r="r" b="b"/>
              <a:pathLst>
                <a:path w="1128" h="4507" extrusionOk="0">
                  <a:moveTo>
                    <a:pt x="1" y="0"/>
                  </a:moveTo>
                  <a:lnTo>
                    <a:pt x="1" y="4507"/>
                  </a:lnTo>
                  <a:lnTo>
                    <a:pt x="1127" y="4507"/>
                  </a:lnTo>
                  <a:lnTo>
                    <a:pt x="1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5954225" y="4564250"/>
              <a:ext cx="28200" cy="112675"/>
            </a:xfrm>
            <a:custGeom>
              <a:avLst/>
              <a:gdLst/>
              <a:ahLst/>
              <a:cxnLst/>
              <a:rect l="l" t="t" r="r" b="b"/>
              <a:pathLst>
                <a:path w="1128" h="4507" extrusionOk="0">
                  <a:moveTo>
                    <a:pt x="0" y="0"/>
                  </a:moveTo>
                  <a:lnTo>
                    <a:pt x="0" y="4507"/>
                  </a:lnTo>
                  <a:lnTo>
                    <a:pt x="1127" y="4507"/>
                  </a:lnTo>
                  <a:lnTo>
                    <a:pt x="1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2"/>
            <p:cNvSpPr/>
            <p:nvPr/>
          </p:nvSpPr>
          <p:spPr>
            <a:xfrm>
              <a:off x="5892250" y="4479725"/>
              <a:ext cx="146500" cy="197200"/>
            </a:xfrm>
            <a:custGeom>
              <a:avLst/>
              <a:gdLst/>
              <a:ahLst/>
              <a:cxnLst/>
              <a:rect l="l" t="t" r="r" b="b"/>
              <a:pathLst>
                <a:path w="5860" h="7888" extrusionOk="0">
                  <a:moveTo>
                    <a:pt x="1" y="1"/>
                  </a:moveTo>
                  <a:lnTo>
                    <a:pt x="226" y="7272"/>
                  </a:lnTo>
                  <a:cubicBezTo>
                    <a:pt x="229" y="7479"/>
                    <a:pt x="196" y="7690"/>
                    <a:pt x="124" y="7888"/>
                  </a:cubicBezTo>
                  <a:lnTo>
                    <a:pt x="1353" y="7888"/>
                  </a:lnTo>
                  <a:lnTo>
                    <a:pt x="1353" y="2816"/>
                  </a:lnTo>
                  <a:cubicBezTo>
                    <a:pt x="1353" y="2507"/>
                    <a:pt x="1605" y="2254"/>
                    <a:pt x="1915" y="2254"/>
                  </a:cubicBezTo>
                  <a:lnTo>
                    <a:pt x="4168" y="2254"/>
                  </a:lnTo>
                  <a:cubicBezTo>
                    <a:pt x="4481" y="2254"/>
                    <a:pt x="4733" y="2507"/>
                    <a:pt x="4733" y="2816"/>
                  </a:cubicBezTo>
                  <a:lnTo>
                    <a:pt x="4733" y="7888"/>
                  </a:lnTo>
                  <a:lnTo>
                    <a:pt x="5295" y="7888"/>
                  </a:lnTo>
                  <a:cubicBezTo>
                    <a:pt x="5607" y="7888"/>
                    <a:pt x="5860" y="7636"/>
                    <a:pt x="5860" y="7323"/>
                  </a:cubicBezTo>
                  <a:lnTo>
                    <a:pt x="5860" y="563"/>
                  </a:lnTo>
                  <a:cubicBezTo>
                    <a:pt x="5860" y="253"/>
                    <a:pt x="5607" y="1"/>
                    <a:pt x="5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2"/>
            <p:cNvSpPr/>
            <p:nvPr/>
          </p:nvSpPr>
          <p:spPr>
            <a:xfrm>
              <a:off x="5890450" y="4423400"/>
              <a:ext cx="120125" cy="28200"/>
            </a:xfrm>
            <a:custGeom>
              <a:avLst/>
              <a:gdLst/>
              <a:ahLst/>
              <a:cxnLst/>
              <a:rect l="l" t="t" r="r" b="b"/>
              <a:pathLst>
                <a:path w="4805" h="1128" extrusionOk="0">
                  <a:moveTo>
                    <a:pt x="1" y="0"/>
                  </a:moveTo>
                  <a:lnTo>
                    <a:pt x="37" y="1127"/>
                  </a:lnTo>
                  <a:lnTo>
                    <a:pt x="4805" y="1127"/>
                  </a:lnTo>
                  <a:lnTo>
                    <a:pt x="4805" y="562"/>
                  </a:lnTo>
                  <a:cubicBezTo>
                    <a:pt x="4805" y="253"/>
                    <a:pt x="4553" y="0"/>
                    <a:pt x="4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2"/>
            <p:cNvSpPr/>
            <p:nvPr/>
          </p:nvSpPr>
          <p:spPr>
            <a:xfrm>
              <a:off x="5586150" y="4423400"/>
              <a:ext cx="120225" cy="28200"/>
            </a:xfrm>
            <a:custGeom>
              <a:avLst/>
              <a:gdLst/>
              <a:ahLst/>
              <a:cxnLst/>
              <a:rect l="l" t="t" r="r" b="b"/>
              <a:pathLst>
                <a:path w="4809" h="1128" extrusionOk="0">
                  <a:moveTo>
                    <a:pt x="566" y="0"/>
                  </a:moveTo>
                  <a:cubicBezTo>
                    <a:pt x="253" y="0"/>
                    <a:pt x="1" y="253"/>
                    <a:pt x="1" y="562"/>
                  </a:cubicBezTo>
                  <a:lnTo>
                    <a:pt x="1" y="1127"/>
                  </a:lnTo>
                  <a:lnTo>
                    <a:pt x="4772" y="1127"/>
                  </a:lnTo>
                  <a:lnTo>
                    <a:pt x="48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72"/>
          <p:cNvGrpSpPr/>
          <p:nvPr/>
        </p:nvGrpSpPr>
        <p:grpSpPr>
          <a:xfrm>
            <a:off x="7396276" y="4025747"/>
            <a:ext cx="443203" cy="443250"/>
            <a:chOff x="6899775" y="4237450"/>
            <a:chExt cx="480750" cy="480800"/>
          </a:xfrm>
        </p:grpSpPr>
        <p:sp>
          <p:nvSpPr>
            <p:cNvPr id="1581" name="Google Shape;1581;p72"/>
            <p:cNvSpPr/>
            <p:nvPr/>
          </p:nvSpPr>
          <p:spPr>
            <a:xfrm>
              <a:off x="7210525" y="4475075"/>
              <a:ext cx="140500" cy="100450"/>
            </a:xfrm>
            <a:custGeom>
              <a:avLst/>
              <a:gdLst/>
              <a:ahLst/>
              <a:cxnLst/>
              <a:rect l="l" t="t" r="r" b="b"/>
              <a:pathLst>
                <a:path w="5620" h="4018" extrusionOk="0">
                  <a:moveTo>
                    <a:pt x="1" y="1"/>
                  </a:moveTo>
                  <a:lnTo>
                    <a:pt x="1" y="4018"/>
                  </a:lnTo>
                  <a:lnTo>
                    <a:pt x="5619" y="4018"/>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2"/>
            <p:cNvSpPr/>
            <p:nvPr/>
          </p:nvSpPr>
          <p:spPr>
            <a:xfrm>
              <a:off x="6899775" y="4237450"/>
              <a:ext cx="480750" cy="480800"/>
            </a:xfrm>
            <a:custGeom>
              <a:avLst/>
              <a:gdLst/>
              <a:ahLst/>
              <a:cxnLst/>
              <a:rect l="l" t="t" r="r" b="b"/>
              <a:pathLst>
                <a:path w="19230" h="19232" extrusionOk="0">
                  <a:moveTo>
                    <a:pt x="1690" y="0"/>
                  </a:moveTo>
                  <a:cubicBezTo>
                    <a:pt x="758" y="0"/>
                    <a:pt x="0" y="760"/>
                    <a:pt x="0" y="1691"/>
                  </a:cubicBezTo>
                  <a:lnTo>
                    <a:pt x="0" y="18694"/>
                  </a:lnTo>
                  <a:cubicBezTo>
                    <a:pt x="0" y="18991"/>
                    <a:pt x="241" y="19231"/>
                    <a:pt x="538" y="19231"/>
                  </a:cubicBezTo>
                  <a:lnTo>
                    <a:pt x="2843" y="19231"/>
                  </a:lnTo>
                  <a:cubicBezTo>
                    <a:pt x="3140" y="19231"/>
                    <a:pt x="3381" y="18991"/>
                    <a:pt x="3381" y="18694"/>
                  </a:cubicBezTo>
                  <a:lnTo>
                    <a:pt x="3381" y="12162"/>
                  </a:lnTo>
                  <a:lnTo>
                    <a:pt x="7755" y="9016"/>
                  </a:lnTo>
                  <a:lnTo>
                    <a:pt x="3381" y="9016"/>
                  </a:lnTo>
                  <a:lnTo>
                    <a:pt x="3381" y="7889"/>
                  </a:lnTo>
                  <a:lnTo>
                    <a:pt x="9615" y="7889"/>
                  </a:lnTo>
                  <a:cubicBezTo>
                    <a:pt x="9904" y="7889"/>
                    <a:pt x="10177" y="8151"/>
                    <a:pt x="10177" y="8451"/>
                  </a:cubicBezTo>
                  <a:lnTo>
                    <a:pt x="10177" y="13523"/>
                  </a:lnTo>
                  <a:lnTo>
                    <a:pt x="11304" y="13523"/>
                  </a:lnTo>
                  <a:lnTo>
                    <a:pt x="11304" y="8451"/>
                  </a:lnTo>
                  <a:cubicBezTo>
                    <a:pt x="11304" y="8148"/>
                    <a:pt x="11583" y="7889"/>
                    <a:pt x="11869" y="7889"/>
                  </a:cubicBezTo>
                  <a:lnTo>
                    <a:pt x="19230" y="7889"/>
                  </a:lnTo>
                  <a:lnTo>
                    <a:pt x="19230" y="6762"/>
                  </a:lnTo>
                  <a:lnTo>
                    <a:pt x="11869" y="6762"/>
                  </a:lnTo>
                  <a:cubicBezTo>
                    <a:pt x="11556" y="6762"/>
                    <a:pt x="11304" y="6474"/>
                    <a:pt x="11304" y="6198"/>
                  </a:cubicBezTo>
                  <a:lnTo>
                    <a:pt x="11304" y="1129"/>
                  </a:lnTo>
                  <a:lnTo>
                    <a:pt x="10177" y="1129"/>
                  </a:lnTo>
                  <a:lnTo>
                    <a:pt x="10177" y="6198"/>
                  </a:lnTo>
                  <a:cubicBezTo>
                    <a:pt x="10177" y="6483"/>
                    <a:pt x="9925" y="6762"/>
                    <a:pt x="9615" y="6762"/>
                  </a:cubicBezTo>
                  <a:lnTo>
                    <a:pt x="3381" y="6762"/>
                  </a:lnTo>
                  <a:lnTo>
                    <a:pt x="3381" y="5636"/>
                  </a:lnTo>
                  <a:lnTo>
                    <a:pt x="7755" y="5636"/>
                  </a:lnTo>
                  <a:lnTo>
                    <a:pt x="3381" y="2487"/>
                  </a:lnTo>
                  <a:lnTo>
                    <a:pt x="3381" y="1649"/>
                  </a:lnTo>
                  <a:cubicBezTo>
                    <a:pt x="3381" y="1042"/>
                    <a:pt x="2924" y="354"/>
                    <a:pt x="2362" y="131"/>
                  </a:cubicBezTo>
                  <a:cubicBezTo>
                    <a:pt x="2133" y="42"/>
                    <a:pt x="1907"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2"/>
            <p:cNvSpPr/>
            <p:nvPr/>
          </p:nvSpPr>
          <p:spPr>
            <a:xfrm>
              <a:off x="7242975" y="4462825"/>
              <a:ext cx="137550" cy="99100"/>
            </a:xfrm>
            <a:custGeom>
              <a:avLst/>
              <a:gdLst/>
              <a:ahLst/>
              <a:cxnLst/>
              <a:rect l="l" t="t" r="r" b="b"/>
              <a:pathLst>
                <a:path w="5502" h="3964" extrusionOk="0">
                  <a:moveTo>
                    <a:pt x="1" y="1"/>
                  </a:moveTo>
                  <a:lnTo>
                    <a:pt x="5499" y="3964"/>
                  </a:lnTo>
                  <a:cubicBezTo>
                    <a:pt x="5499" y="3955"/>
                    <a:pt x="5502" y="3949"/>
                    <a:pt x="5502" y="3943"/>
                  </a:cubicBezTo>
                  <a:lnTo>
                    <a:pt x="5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2"/>
            <p:cNvSpPr/>
            <p:nvPr/>
          </p:nvSpPr>
          <p:spPr>
            <a:xfrm>
              <a:off x="7210525" y="4265650"/>
              <a:ext cx="140500" cy="100450"/>
            </a:xfrm>
            <a:custGeom>
              <a:avLst/>
              <a:gdLst/>
              <a:ahLst/>
              <a:cxnLst/>
              <a:rect l="l" t="t" r="r" b="b"/>
              <a:pathLst>
                <a:path w="5620" h="4018" extrusionOk="0">
                  <a:moveTo>
                    <a:pt x="1" y="1"/>
                  </a:moveTo>
                  <a:lnTo>
                    <a:pt x="1" y="4018"/>
                  </a:ln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2"/>
            <p:cNvSpPr/>
            <p:nvPr/>
          </p:nvSpPr>
          <p:spPr>
            <a:xfrm>
              <a:off x="6985625" y="4265650"/>
              <a:ext cx="140425" cy="100450"/>
            </a:xfrm>
            <a:custGeom>
              <a:avLst/>
              <a:gdLst/>
              <a:ahLst/>
              <a:cxnLst/>
              <a:rect l="l" t="t" r="r" b="b"/>
              <a:pathLst>
                <a:path w="5617" h="4018" extrusionOk="0">
                  <a:moveTo>
                    <a:pt x="1" y="1"/>
                  </a:moveTo>
                  <a:lnTo>
                    <a:pt x="5616" y="4018"/>
                  </a:lnTo>
                  <a:lnTo>
                    <a:pt x="56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7242975" y="4279250"/>
              <a:ext cx="137550" cy="99100"/>
            </a:xfrm>
            <a:custGeom>
              <a:avLst/>
              <a:gdLst/>
              <a:ahLst/>
              <a:cxnLst/>
              <a:rect l="l" t="t" r="r" b="b"/>
              <a:pathLst>
                <a:path w="5502" h="3964" extrusionOk="0">
                  <a:moveTo>
                    <a:pt x="5499" y="1"/>
                  </a:moveTo>
                  <a:lnTo>
                    <a:pt x="1" y="3964"/>
                  </a:lnTo>
                  <a:lnTo>
                    <a:pt x="5502" y="3964"/>
                  </a:lnTo>
                  <a:lnTo>
                    <a:pt x="5502" y="19"/>
                  </a:lnTo>
                  <a:cubicBezTo>
                    <a:pt x="5502" y="13"/>
                    <a:pt x="5499" y="7"/>
                    <a:pt x="5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2"/>
            <p:cNvSpPr/>
            <p:nvPr/>
          </p:nvSpPr>
          <p:spPr>
            <a:xfrm>
              <a:off x="6985625" y="4475075"/>
              <a:ext cx="140425" cy="100450"/>
            </a:xfrm>
            <a:custGeom>
              <a:avLst/>
              <a:gdLst/>
              <a:ahLst/>
              <a:cxnLst/>
              <a:rect l="l" t="t" r="r" b="b"/>
              <a:pathLst>
                <a:path w="5617" h="4018" extrusionOk="0">
                  <a:moveTo>
                    <a:pt x="5616" y="1"/>
                  </a:moveTo>
                  <a:lnTo>
                    <a:pt x="1" y="4018"/>
                  </a:lnTo>
                  <a:lnTo>
                    <a:pt x="5616" y="4018"/>
                  </a:lnTo>
                  <a:lnTo>
                    <a:pt x="56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72"/>
          <p:cNvGrpSpPr/>
          <p:nvPr/>
        </p:nvGrpSpPr>
        <p:grpSpPr>
          <a:xfrm>
            <a:off x="6743748" y="4025759"/>
            <a:ext cx="419326" cy="443226"/>
            <a:chOff x="6162600" y="4252450"/>
            <a:chExt cx="454850" cy="480775"/>
          </a:xfrm>
        </p:grpSpPr>
        <p:sp>
          <p:nvSpPr>
            <p:cNvPr id="1589" name="Google Shape;1589;p72"/>
            <p:cNvSpPr/>
            <p:nvPr/>
          </p:nvSpPr>
          <p:spPr>
            <a:xfrm>
              <a:off x="6313275" y="4252450"/>
              <a:ext cx="304175" cy="301350"/>
            </a:xfrm>
            <a:custGeom>
              <a:avLst/>
              <a:gdLst/>
              <a:ahLst/>
              <a:cxnLst/>
              <a:rect l="l" t="t" r="r" b="b"/>
              <a:pathLst>
                <a:path w="12167" h="12054" extrusionOk="0">
                  <a:moveTo>
                    <a:pt x="5980" y="1262"/>
                  </a:moveTo>
                  <a:cubicBezTo>
                    <a:pt x="6349" y="1262"/>
                    <a:pt x="6704" y="1409"/>
                    <a:pt x="7010" y="1646"/>
                  </a:cubicBezTo>
                  <a:lnTo>
                    <a:pt x="7010" y="2965"/>
                  </a:lnTo>
                  <a:cubicBezTo>
                    <a:pt x="6526" y="3125"/>
                    <a:pt x="6145" y="3500"/>
                    <a:pt x="5986" y="3984"/>
                  </a:cubicBezTo>
                  <a:lnTo>
                    <a:pt x="4673" y="3984"/>
                  </a:lnTo>
                  <a:cubicBezTo>
                    <a:pt x="4153" y="3320"/>
                    <a:pt x="4174" y="2368"/>
                    <a:pt x="4784" y="1758"/>
                  </a:cubicBezTo>
                  <a:cubicBezTo>
                    <a:pt x="5099" y="1439"/>
                    <a:pt x="5532" y="1262"/>
                    <a:pt x="5980" y="1262"/>
                  </a:cubicBezTo>
                  <a:close/>
                  <a:moveTo>
                    <a:pt x="9202" y="1277"/>
                  </a:moveTo>
                  <a:cubicBezTo>
                    <a:pt x="9624" y="1277"/>
                    <a:pt x="10044" y="1435"/>
                    <a:pt x="10366" y="1758"/>
                  </a:cubicBezTo>
                  <a:cubicBezTo>
                    <a:pt x="10976" y="2368"/>
                    <a:pt x="10997" y="3320"/>
                    <a:pt x="10478" y="3984"/>
                  </a:cubicBezTo>
                  <a:lnTo>
                    <a:pt x="9165" y="3984"/>
                  </a:lnTo>
                  <a:cubicBezTo>
                    <a:pt x="9005" y="3500"/>
                    <a:pt x="8621" y="3122"/>
                    <a:pt x="8137" y="2965"/>
                  </a:cubicBezTo>
                  <a:lnTo>
                    <a:pt x="8137" y="1646"/>
                  </a:lnTo>
                  <a:cubicBezTo>
                    <a:pt x="8450" y="1402"/>
                    <a:pt x="8827" y="1277"/>
                    <a:pt x="9202" y="1277"/>
                  </a:cubicBezTo>
                  <a:close/>
                  <a:moveTo>
                    <a:pt x="5992" y="5111"/>
                  </a:moveTo>
                  <a:cubicBezTo>
                    <a:pt x="6073" y="5348"/>
                    <a:pt x="6205" y="5564"/>
                    <a:pt x="6382" y="5742"/>
                  </a:cubicBezTo>
                  <a:cubicBezTo>
                    <a:pt x="6560" y="5916"/>
                    <a:pt x="6773" y="6048"/>
                    <a:pt x="7010" y="6126"/>
                  </a:cubicBezTo>
                  <a:lnTo>
                    <a:pt x="7010" y="7439"/>
                  </a:lnTo>
                  <a:cubicBezTo>
                    <a:pt x="6698" y="7683"/>
                    <a:pt x="6323" y="7808"/>
                    <a:pt x="5949" y="7808"/>
                  </a:cubicBezTo>
                  <a:cubicBezTo>
                    <a:pt x="5531" y="7808"/>
                    <a:pt x="5115" y="7652"/>
                    <a:pt x="4793" y="7331"/>
                  </a:cubicBezTo>
                  <a:cubicBezTo>
                    <a:pt x="4186" y="6721"/>
                    <a:pt x="4168" y="5769"/>
                    <a:pt x="4685" y="5111"/>
                  </a:cubicBezTo>
                  <a:close/>
                  <a:moveTo>
                    <a:pt x="10478" y="5111"/>
                  </a:moveTo>
                  <a:cubicBezTo>
                    <a:pt x="10997" y="5772"/>
                    <a:pt x="10976" y="6730"/>
                    <a:pt x="10366" y="7340"/>
                  </a:cubicBezTo>
                  <a:cubicBezTo>
                    <a:pt x="10044" y="7662"/>
                    <a:pt x="9626" y="7819"/>
                    <a:pt x="9205" y="7819"/>
                  </a:cubicBezTo>
                  <a:cubicBezTo>
                    <a:pt x="8829" y="7819"/>
                    <a:pt x="8450" y="7694"/>
                    <a:pt x="8137" y="7448"/>
                  </a:cubicBezTo>
                  <a:lnTo>
                    <a:pt x="8137" y="6129"/>
                  </a:lnTo>
                  <a:cubicBezTo>
                    <a:pt x="8374" y="6051"/>
                    <a:pt x="8591" y="5919"/>
                    <a:pt x="8774" y="5745"/>
                  </a:cubicBezTo>
                  <a:cubicBezTo>
                    <a:pt x="8948" y="5564"/>
                    <a:pt x="9083" y="5348"/>
                    <a:pt x="9165" y="5111"/>
                  </a:cubicBezTo>
                  <a:close/>
                  <a:moveTo>
                    <a:pt x="3574" y="1"/>
                  </a:moveTo>
                  <a:cubicBezTo>
                    <a:pt x="3430" y="1"/>
                    <a:pt x="3286" y="56"/>
                    <a:pt x="3176" y="165"/>
                  </a:cubicBezTo>
                  <a:cubicBezTo>
                    <a:pt x="2957" y="385"/>
                    <a:pt x="2957" y="742"/>
                    <a:pt x="3176" y="961"/>
                  </a:cubicBezTo>
                  <a:lnTo>
                    <a:pt x="3618" y="1403"/>
                  </a:lnTo>
                  <a:cubicBezTo>
                    <a:pt x="2987" y="2362"/>
                    <a:pt x="2996" y="3602"/>
                    <a:pt x="3642" y="4549"/>
                  </a:cubicBezTo>
                  <a:cubicBezTo>
                    <a:pt x="3245" y="5132"/>
                    <a:pt x="3083" y="5838"/>
                    <a:pt x="3185" y="6535"/>
                  </a:cubicBezTo>
                  <a:lnTo>
                    <a:pt x="1416" y="8302"/>
                  </a:lnTo>
                  <a:lnTo>
                    <a:pt x="1019" y="7902"/>
                  </a:lnTo>
                  <a:cubicBezTo>
                    <a:pt x="908" y="7793"/>
                    <a:pt x="764" y="7738"/>
                    <a:pt x="620" y="7738"/>
                  </a:cubicBezTo>
                  <a:cubicBezTo>
                    <a:pt x="475" y="7738"/>
                    <a:pt x="330" y="7794"/>
                    <a:pt x="220" y="7905"/>
                  </a:cubicBezTo>
                  <a:cubicBezTo>
                    <a:pt x="0" y="8124"/>
                    <a:pt x="0" y="8482"/>
                    <a:pt x="220" y="8701"/>
                  </a:cubicBezTo>
                  <a:lnTo>
                    <a:pt x="3411" y="11889"/>
                  </a:lnTo>
                  <a:cubicBezTo>
                    <a:pt x="3520" y="11999"/>
                    <a:pt x="3665" y="12054"/>
                    <a:pt x="3809" y="12054"/>
                  </a:cubicBezTo>
                  <a:cubicBezTo>
                    <a:pt x="3953" y="12054"/>
                    <a:pt x="4097" y="11999"/>
                    <a:pt x="4207" y="11889"/>
                  </a:cubicBezTo>
                  <a:cubicBezTo>
                    <a:pt x="4426" y="11670"/>
                    <a:pt x="4426" y="11312"/>
                    <a:pt x="4207" y="11093"/>
                  </a:cubicBezTo>
                  <a:lnTo>
                    <a:pt x="3807" y="10693"/>
                  </a:lnTo>
                  <a:lnTo>
                    <a:pt x="5577" y="8924"/>
                  </a:lnTo>
                  <a:cubicBezTo>
                    <a:pt x="5706" y="8945"/>
                    <a:pt x="5835" y="8957"/>
                    <a:pt x="5965" y="8963"/>
                  </a:cubicBezTo>
                  <a:cubicBezTo>
                    <a:pt x="6536" y="8963"/>
                    <a:pt x="7091" y="8791"/>
                    <a:pt x="7560" y="8470"/>
                  </a:cubicBezTo>
                  <a:cubicBezTo>
                    <a:pt x="8039" y="8795"/>
                    <a:pt x="8594" y="8958"/>
                    <a:pt x="9149" y="8958"/>
                  </a:cubicBezTo>
                  <a:cubicBezTo>
                    <a:pt x="9691" y="8958"/>
                    <a:pt x="10234" y="8803"/>
                    <a:pt x="10706" y="8491"/>
                  </a:cubicBezTo>
                  <a:lnTo>
                    <a:pt x="11148" y="8936"/>
                  </a:lnTo>
                  <a:cubicBezTo>
                    <a:pt x="11257" y="9045"/>
                    <a:pt x="11401" y="9100"/>
                    <a:pt x="11546" y="9100"/>
                  </a:cubicBezTo>
                  <a:cubicBezTo>
                    <a:pt x="11690" y="9100"/>
                    <a:pt x="11834" y="9045"/>
                    <a:pt x="11944" y="8936"/>
                  </a:cubicBezTo>
                  <a:cubicBezTo>
                    <a:pt x="12166" y="8713"/>
                    <a:pt x="12166" y="8356"/>
                    <a:pt x="11944" y="8136"/>
                  </a:cubicBezTo>
                  <a:lnTo>
                    <a:pt x="11502" y="7695"/>
                  </a:lnTo>
                  <a:cubicBezTo>
                    <a:pt x="12133" y="6739"/>
                    <a:pt x="12124" y="5495"/>
                    <a:pt x="11478" y="4549"/>
                  </a:cubicBezTo>
                  <a:cubicBezTo>
                    <a:pt x="12124" y="3602"/>
                    <a:pt x="12133" y="2362"/>
                    <a:pt x="11502" y="1403"/>
                  </a:cubicBezTo>
                  <a:lnTo>
                    <a:pt x="11944" y="961"/>
                  </a:lnTo>
                  <a:cubicBezTo>
                    <a:pt x="12163" y="742"/>
                    <a:pt x="12163" y="385"/>
                    <a:pt x="11944" y="165"/>
                  </a:cubicBezTo>
                  <a:cubicBezTo>
                    <a:pt x="11834" y="56"/>
                    <a:pt x="11690" y="1"/>
                    <a:pt x="11546" y="1"/>
                  </a:cubicBezTo>
                  <a:cubicBezTo>
                    <a:pt x="11401" y="1"/>
                    <a:pt x="11257" y="56"/>
                    <a:pt x="11148" y="165"/>
                  </a:cubicBezTo>
                  <a:lnTo>
                    <a:pt x="10706" y="607"/>
                  </a:lnTo>
                  <a:cubicBezTo>
                    <a:pt x="10234" y="295"/>
                    <a:pt x="9693" y="140"/>
                    <a:pt x="9151" y="140"/>
                  </a:cubicBezTo>
                  <a:cubicBezTo>
                    <a:pt x="8595" y="140"/>
                    <a:pt x="8039" y="304"/>
                    <a:pt x="7560" y="631"/>
                  </a:cubicBezTo>
                  <a:cubicBezTo>
                    <a:pt x="7081" y="304"/>
                    <a:pt x="6525" y="140"/>
                    <a:pt x="5969" y="140"/>
                  </a:cubicBezTo>
                  <a:cubicBezTo>
                    <a:pt x="5428" y="140"/>
                    <a:pt x="4886" y="295"/>
                    <a:pt x="4414" y="607"/>
                  </a:cubicBezTo>
                  <a:lnTo>
                    <a:pt x="3973" y="165"/>
                  </a:lnTo>
                  <a:cubicBezTo>
                    <a:pt x="3863" y="56"/>
                    <a:pt x="3719" y="1"/>
                    <a:pt x="3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6162600" y="4499875"/>
              <a:ext cx="206050" cy="233350"/>
            </a:xfrm>
            <a:custGeom>
              <a:avLst/>
              <a:gdLst/>
              <a:ahLst/>
              <a:cxnLst/>
              <a:rect l="l" t="t" r="r" b="b"/>
              <a:pathLst>
                <a:path w="8242" h="9334" extrusionOk="0">
                  <a:moveTo>
                    <a:pt x="5850" y="0"/>
                  </a:moveTo>
                  <a:lnTo>
                    <a:pt x="667" y="5183"/>
                  </a:lnTo>
                  <a:cubicBezTo>
                    <a:pt x="81" y="5763"/>
                    <a:pt x="0" y="6682"/>
                    <a:pt x="475" y="7358"/>
                  </a:cubicBezTo>
                  <a:cubicBezTo>
                    <a:pt x="802" y="7819"/>
                    <a:pt x="1324" y="8072"/>
                    <a:pt x="1859" y="8072"/>
                  </a:cubicBezTo>
                  <a:cubicBezTo>
                    <a:pt x="2106" y="8072"/>
                    <a:pt x="2356" y="8018"/>
                    <a:pt x="2590" y="7905"/>
                  </a:cubicBezTo>
                  <a:lnTo>
                    <a:pt x="3855" y="9167"/>
                  </a:lnTo>
                  <a:cubicBezTo>
                    <a:pt x="3965" y="9278"/>
                    <a:pt x="4109" y="9334"/>
                    <a:pt x="4253" y="9334"/>
                  </a:cubicBezTo>
                  <a:cubicBezTo>
                    <a:pt x="4397" y="9334"/>
                    <a:pt x="4542" y="9278"/>
                    <a:pt x="4651" y="9167"/>
                  </a:cubicBezTo>
                  <a:lnTo>
                    <a:pt x="5847" y="7971"/>
                  </a:lnTo>
                  <a:lnTo>
                    <a:pt x="3855" y="5979"/>
                  </a:lnTo>
                  <a:cubicBezTo>
                    <a:pt x="3636" y="5760"/>
                    <a:pt x="3636" y="5402"/>
                    <a:pt x="3855" y="5183"/>
                  </a:cubicBezTo>
                  <a:cubicBezTo>
                    <a:pt x="3965" y="5072"/>
                    <a:pt x="4109" y="5016"/>
                    <a:pt x="4253" y="5016"/>
                  </a:cubicBezTo>
                  <a:cubicBezTo>
                    <a:pt x="4397" y="5016"/>
                    <a:pt x="4542" y="5072"/>
                    <a:pt x="4651" y="5183"/>
                  </a:cubicBezTo>
                  <a:lnTo>
                    <a:pt x="6646" y="7175"/>
                  </a:lnTo>
                  <a:lnTo>
                    <a:pt x="7842" y="5979"/>
                  </a:lnTo>
                  <a:cubicBezTo>
                    <a:pt x="8062" y="5760"/>
                    <a:pt x="8062" y="5402"/>
                    <a:pt x="7842" y="5183"/>
                  </a:cubicBezTo>
                  <a:lnTo>
                    <a:pt x="6646" y="3984"/>
                  </a:lnTo>
                  <a:lnTo>
                    <a:pt x="8242" y="2392"/>
                  </a:lnTo>
                  <a:lnTo>
                    <a:pt x="58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72"/>
          <p:cNvSpPr/>
          <p:nvPr/>
        </p:nvSpPr>
        <p:spPr>
          <a:xfrm>
            <a:off x="1305791" y="4025537"/>
            <a:ext cx="443203" cy="443226"/>
          </a:xfrm>
          <a:custGeom>
            <a:avLst/>
            <a:gdLst/>
            <a:ahLst/>
            <a:cxnLst/>
            <a:rect l="l" t="t" r="r" b="b"/>
            <a:pathLst>
              <a:path w="19230" h="19231" extrusionOk="0">
                <a:moveTo>
                  <a:pt x="9615" y="1"/>
                </a:moveTo>
                <a:cubicBezTo>
                  <a:pt x="9302" y="1"/>
                  <a:pt x="9050" y="253"/>
                  <a:pt x="9050" y="566"/>
                </a:cubicBezTo>
                <a:lnTo>
                  <a:pt x="9050" y="1157"/>
                </a:lnTo>
                <a:cubicBezTo>
                  <a:pt x="4032" y="1449"/>
                  <a:pt x="0" y="5613"/>
                  <a:pt x="0" y="10706"/>
                </a:cubicBezTo>
                <a:cubicBezTo>
                  <a:pt x="0" y="11016"/>
                  <a:pt x="253" y="11268"/>
                  <a:pt x="562" y="11268"/>
                </a:cubicBezTo>
                <a:cubicBezTo>
                  <a:pt x="874" y="11268"/>
                  <a:pt x="1127" y="11016"/>
                  <a:pt x="1127" y="10706"/>
                </a:cubicBezTo>
                <a:cubicBezTo>
                  <a:pt x="1127" y="10565"/>
                  <a:pt x="1728" y="10141"/>
                  <a:pt x="2815" y="10141"/>
                </a:cubicBezTo>
                <a:cubicBezTo>
                  <a:pt x="3906" y="10141"/>
                  <a:pt x="4543" y="10565"/>
                  <a:pt x="4543" y="10706"/>
                </a:cubicBezTo>
                <a:cubicBezTo>
                  <a:pt x="4543" y="11016"/>
                  <a:pt x="4795" y="11268"/>
                  <a:pt x="5108" y="11268"/>
                </a:cubicBezTo>
                <a:cubicBezTo>
                  <a:pt x="5417" y="11268"/>
                  <a:pt x="5670" y="11016"/>
                  <a:pt x="5670" y="10706"/>
                </a:cubicBezTo>
                <a:cubicBezTo>
                  <a:pt x="5670" y="10565"/>
                  <a:pt x="6271" y="10141"/>
                  <a:pt x="7361" y="10141"/>
                </a:cubicBezTo>
                <a:cubicBezTo>
                  <a:pt x="8449" y="10141"/>
                  <a:pt x="9050" y="10565"/>
                  <a:pt x="9050" y="10706"/>
                </a:cubicBezTo>
                <a:lnTo>
                  <a:pt x="9050" y="16977"/>
                </a:lnTo>
                <a:cubicBezTo>
                  <a:pt x="9050" y="18221"/>
                  <a:pt x="10060" y="19230"/>
                  <a:pt x="11303" y="19230"/>
                </a:cubicBezTo>
                <a:cubicBezTo>
                  <a:pt x="12550" y="19230"/>
                  <a:pt x="13557" y="18221"/>
                  <a:pt x="13557" y="16977"/>
                </a:cubicBezTo>
                <a:cubicBezTo>
                  <a:pt x="13557" y="16664"/>
                  <a:pt x="13305" y="16415"/>
                  <a:pt x="12995" y="16415"/>
                </a:cubicBezTo>
                <a:cubicBezTo>
                  <a:pt x="12683" y="16415"/>
                  <a:pt x="12430" y="16664"/>
                  <a:pt x="12430" y="16977"/>
                </a:cubicBezTo>
                <a:cubicBezTo>
                  <a:pt x="12430" y="17599"/>
                  <a:pt x="11925" y="18103"/>
                  <a:pt x="11303" y="18103"/>
                </a:cubicBezTo>
                <a:cubicBezTo>
                  <a:pt x="10682" y="18103"/>
                  <a:pt x="10177" y="17599"/>
                  <a:pt x="10177" y="16977"/>
                </a:cubicBezTo>
                <a:lnTo>
                  <a:pt x="10177" y="10706"/>
                </a:lnTo>
                <a:cubicBezTo>
                  <a:pt x="10177" y="10565"/>
                  <a:pt x="10778" y="10141"/>
                  <a:pt x="11868" y="10141"/>
                </a:cubicBezTo>
                <a:cubicBezTo>
                  <a:pt x="12854" y="10141"/>
                  <a:pt x="13413" y="10481"/>
                  <a:pt x="13515" y="10649"/>
                </a:cubicBezTo>
                <a:lnTo>
                  <a:pt x="13515" y="10658"/>
                </a:lnTo>
                <a:cubicBezTo>
                  <a:pt x="13491" y="10967"/>
                  <a:pt x="13722" y="11238"/>
                  <a:pt x="14035" y="11262"/>
                </a:cubicBezTo>
                <a:lnTo>
                  <a:pt x="14092" y="11262"/>
                </a:lnTo>
                <a:cubicBezTo>
                  <a:pt x="14093" y="11261"/>
                  <a:pt x="14094" y="11261"/>
                  <a:pt x="14096" y="11261"/>
                </a:cubicBezTo>
                <a:cubicBezTo>
                  <a:pt x="14103" y="11261"/>
                  <a:pt x="14112" y="11265"/>
                  <a:pt x="14122" y="11265"/>
                </a:cubicBezTo>
                <a:cubicBezTo>
                  <a:pt x="14434" y="11265"/>
                  <a:pt x="14684" y="11016"/>
                  <a:pt x="14684" y="10703"/>
                </a:cubicBezTo>
                <a:cubicBezTo>
                  <a:pt x="14684" y="10562"/>
                  <a:pt x="15285" y="10138"/>
                  <a:pt x="16375" y="10138"/>
                </a:cubicBezTo>
                <a:cubicBezTo>
                  <a:pt x="17463" y="10138"/>
                  <a:pt x="18103" y="10562"/>
                  <a:pt x="18103" y="10703"/>
                </a:cubicBezTo>
                <a:cubicBezTo>
                  <a:pt x="18103" y="11016"/>
                  <a:pt x="18355" y="11265"/>
                  <a:pt x="18665" y="11265"/>
                </a:cubicBezTo>
                <a:cubicBezTo>
                  <a:pt x="18977" y="11265"/>
                  <a:pt x="19230" y="11016"/>
                  <a:pt x="19230" y="10703"/>
                </a:cubicBezTo>
                <a:cubicBezTo>
                  <a:pt x="19230" y="5616"/>
                  <a:pt x="15197" y="1452"/>
                  <a:pt x="10177" y="1157"/>
                </a:cubicBezTo>
                <a:lnTo>
                  <a:pt x="10177" y="566"/>
                </a:lnTo>
                <a:cubicBezTo>
                  <a:pt x="10177" y="253"/>
                  <a:pt x="9924" y="1"/>
                  <a:pt x="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72"/>
          <p:cNvGrpSpPr/>
          <p:nvPr/>
        </p:nvGrpSpPr>
        <p:grpSpPr>
          <a:xfrm>
            <a:off x="1982227" y="4035250"/>
            <a:ext cx="445992" cy="424235"/>
            <a:chOff x="1320825" y="4182050"/>
            <a:chExt cx="483775" cy="460175"/>
          </a:xfrm>
        </p:grpSpPr>
        <p:sp>
          <p:nvSpPr>
            <p:cNvPr id="1593" name="Google Shape;1593;p72"/>
            <p:cNvSpPr/>
            <p:nvPr/>
          </p:nvSpPr>
          <p:spPr>
            <a:xfrm>
              <a:off x="1320825" y="4275950"/>
              <a:ext cx="483775" cy="366275"/>
            </a:xfrm>
            <a:custGeom>
              <a:avLst/>
              <a:gdLst/>
              <a:ahLst/>
              <a:cxnLst/>
              <a:rect l="l" t="t" r="r" b="b"/>
              <a:pathLst>
                <a:path w="19351" h="14651" extrusionOk="0">
                  <a:moveTo>
                    <a:pt x="13860" y="5272"/>
                  </a:moveTo>
                  <a:cubicBezTo>
                    <a:pt x="14036" y="5272"/>
                    <a:pt x="14217" y="5301"/>
                    <a:pt x="14395" y="5361"/>
                  </a:cubicBezTo>
                  <a:lnTo>
                    <a:pt x="17505" y="6397"/>
                  </a:lnTo>
                  <a:lnTo>
                    <a:pt x="12058" y="10634"/>
                  </a:lnTo>
                  <a:cubicBezTo>
                    <a:pt x="11947" y="10721"/>
                    <a:pt x="11845" y="10820"/>
                    <a:pt x="11739" y="10916"/>
                  </a:cubicBezTo>
                  <a:lnTo>
                    <a:pt x="12181" y="6785"/>
                  </a:lnTo>
                  <a:cubicBezTo>
                    <a:pt x="12275" y="5900"/>
                    <a:pt x="13026" y="5272"/>
                    <a:pt x="13860" y="5272"/>
                  </a:cubicBezTo>
                  <a:close/>
                  <a:moveTo>
                    <a:pt x="5469" y="5274"/>
                  </a:moveTo>
                  <a:cubicBezTo>
                    <a:pt x="6304" y="5274"/>
                    <a:pt x="7054" y="5899"/>
                    <a:pt x="7148" y="6785"/>
                  </a:cubicBezTo>
                  <a:lnTo>
                    <a:pt x="7593" y="10931"/>
                  </a:lnTo>
                  <a:cubicBezTo>
                    <a:pt x="7485" y="10829"/>
                    <a:pt x="7377" y="10724"/>
                    <a:pt x="7260" y="10634"/>
                  </a:cubicBezTo>
                  <a:lnTo>
                    <a:pt x="1815" y="6400"/>
                  </a:lnTo>
                  <a:lnTo>
                    <a:pt x="4934" y="5361"/>
                  </a:lnTo>
                  <a:cubicBezTo>
                    <a:pt x="5113" y="5301"/>
                    <a:pt x="5293" y="5274"/>
                    <a:pt x="5469" y="5274"/>
                  </a:cubicBezTo>
                  <a:close/>
                  <a:moveTo>
                    <a:pt x="10447" y="12394"/>
                  </a:moveTo>
                  <a:lnTo>
                    <a:pt x="10393" y="12890"/>
                  </a:lnTo>
                  <a:cubicBezTo>
                    <a:pt x="10339" y="13254"/>
                    <a:pt x="10030" y="13521"/>
                    <a:pt x="9666" y="13524"/>
                  </a:cubicBezTo>
                  <a:cubicBezTo>
                    <a:pt x="9303" y="13524"/>
                    <a:pt x="8990" y="13251"/>
                    <a:pt x="8939" y="12911"/>
                  </a:cubicBezTo>
                  <a:lnTo>
                    <a:pt x="8885" y="12394"/>
                  </a:lnTo>
                  <a:close/>
                  <a:moveTo>
                    <a:pt x="7404" y="0"/>
                  </a:moveTo>
                  <a:cubicBezTo>
                    <a:pt x="5275" y="0"/>
                    <a:pt x="3296" y="1099"/>
                    <a:pt x="2170" y="2906"/>
                  </a:cubicBezTo>
                  <a:cubicBezTo>
                    <a:pt x="1136" y="4570"/>
                    <a:pt x="1028" y="4709"/>
                    <a:pt x="166" y="5853"/>
                  </a:cubicBezTo>
                  <a:cubicBezTo>
                    <a:pt x="0" y="6070"/>
                    <a:pt x="9" y="6445"/>
                    <a:pt x="262" y="6644"/>
                  </a:cubicBezTo>
                  <a:lnTo>
                    <a:pt x="6577" y="11526"/>
                  </a:lnTo>
                  <a:cubicBezTo>
                    <a:pt x="7139" y="11962"/>
                    <a:pt x="7581" y="12536"/>
                    <a:pt x="7863" y="13188"/>
                  </a:cubicBezTo>
                  <a:cubicBezTo>
                    <a:pt x="7863" y="13188"/>
                    <a:pt x="7863" y="13191"/>
                    <a:pt x="7866" y="13191"/>
                  </a:cubicBezTo>
                  <a:cubicBezTo>
                    <a:pt x="8056" y="14041"/>
                    <a:pt x="8807" y="14645"/>
                    <a:pt x="9675" y="14651"/>
                  </a:cubicBezTo>
                  <a:cubicBezTo>
                    <a:pt x="10553" y="14651"/>
                    <a:pt x="11307" y="14023"/>
                    <a:pt x="11493" y="13158"/>
                  </a:cubicBezTo>
                  <a:cubicBezTo>
                    <a:pt x="11775" y="12518"/>
                    <a:pt x="12211" y="11956"/>
                    <a:pt x="12761" y="11526"/>
                  </a:cubicBezTo>
                  <a:lnTo>
                    <a:pt x="19077" y="6644"/>
                  </a:lnTo>
                  <a:cubicBezTo>
                    <a:pt x="19308" y="6463"/>
                    <a:pt x="19350" y="6091"/>
                    <a:pt x="19182" y="5865"/>
                  </a:cubicBezTo>
                  <a:cubicBezTo>
                    <a:pt x="18587" y="5060"/>
                    <a:pt x="18500" y="5057"/>
                    <a:pt x="17214" y="2957"/>
                  </a:cubicBezTo>
                  <a:cubicBezTo>
                    <a:pt x="16093" y="1120"/>
                    <a:pt x="14097" y="0"/>
                    <a:pt x="11946" y="0"/>
                  </a:cubicBezTo>
                  <a:cubicBezTo>
                    <a:pt x="11940" y="0"/>
                    <a:pt x="11934" y="0"/>
                    <a:pt x="11929" y="0"/>
                  </a:cubicBezTo>
                  <a:lnTo>
                    <a:pt x="7422" y="0"/>
                  </a:lnTo>
                  <a:cubicBezTo>
                    <a:pt x="7416" y="0"/>
                    <a:pt x="7410" y="0"/>
                    <a:pt x="7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1661025" y="4444875"/>
              <a:ext cx="28175" cy="28200"/>
            </a:xfrm>
            <a:custGeom>
              <a:avLst/>
              <a:gdLst/>
              <a:ahLst/>
              <a:cxnLst/>
              <a:rect l="l" t="t" r="r" b="b"/>
              <a:pathLst>
                <a:path w="1127" h="1128" extrusionOk="0">
                  <a:moveTo>
                    <a:pt x="565" y="1"/>
                  </a:moveTo>
                  <a:cubicBezTo>
                    <a:pt x="253" y="1"/>
                    <a:pt x="0" y="253"/>
                    <a:pt x="0" y="566"/>
                  </a:cubicBezTo>
                  <a:cubicBezTo>
                    <a:pt x="0" y="875"/>
                    <a:pt x="253" y="1127"/>
                    <a:pt x="565" y="1127"/>
                  </a:cubicBezTo>
                  <a:cubicBezTo>
                    <a:pt x="875" y="1127"/>
                    <a:pt x="1127" y="875"/>
                    <a:pt x="1127" y="566"/>
                  </a:cubicBezTo>
                  <a:cubicBezTo>
                    <a:pt x="1127" y="253"/>
                    <a:pt x="875"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1435225" y="4445225"/>
              <a:ext cx="29250" cy="28175"/>
            </a:xfrm>
            <a:custGeom>
              <a:avLst/>
              <a:gdLst/>
              <a:ahLst/>
              <a:cxnLst/>
              <a:rect l="l" t="t" r="r" b="b"/>
              <a:pathLst>
                <a:path w="1170" h="1127" extrusionOk="0">
                  <a:moveTo>
                    <a:pt x="586" y="0"/>
                  </a:moveTo>
                  <a:cubicBezTo>
                    <a:pt x="291" y="0"/>
                    <a:pt x="44" y="225"/>
                    <a:pt x="21" y="525"/>
                  </a:cubicBezTo>
                  <a:cubicBezTo>
                    <a:pt x="0" y="834"/>
                    <a:pt x="235" y="1104"/>
                    <a:pt x="544" y="1125"/>
                  </a:cubicBezTo>
                  <a:cubicBezTo>
                    <a:pt x="557" y="1126"/>
                    <a:pt x="570" y="1127"/>
                    <a:pt x="583" y="1127"/>
                  </a:cubicBezTo>
                  <a:cubicBezTo>
                    <a:pt x="876" y="1127"/>
                    <a:pt x="1125" y="902"/>
                    <a:pt x="1148" y="603"/>
                  </a:cubicBezTo>
                  <a:cubicBezTo>
                    <a:pt x="1169" y="293"/>
                    <a:pt x="935" y="23"/>
                    <a:pt x="625" y="2"/>
                  </a:cubicBezTo>
                  <a:cubicBezTo>
                    <a:pt x="612" y="1"/>
                    <a:pt x="599" y="0"/>
                    <a:pt x="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1660875" y="4182050"/>
              <a:ext cx="103450" cy="119075"/>
            </a:xfrm>
            <a:custGeom>
              <a:avLst/>
              <a:gdLst/>
              <a:ahLst/>
              <a:cxnLst/>
              <a:rect l="l" t="t" r="r" b="b"/>
              <a:pathLst>
                <a:path w="4138" h="4763" extrusionOk="0">
                  <a:moveTo>
                    <a:pt x="3055" y="0"/>
                  </a:moveTo>
                  <a:cubicBezTo>
                    <a:pt x="2915" y="0"/>
                    <a:pt x="2773" y="52"/>
                    <a:pt x="2659" y="166"/>
                  </a:cubicBezTo>
                  <a:lnTo>
                    <a:pt x="0" y="2828"/>
                  </a:lnTo>
                  <a:cubicBezTo>
                    <a:pt x="1316" y="3134"/>
                    <a:pt x="2524" y="3804"/>
                    <a:pt x="3480" y="4763"/>
                  </a:cubicBezTo>
                  <a:cubicBezTo>
                    <a:pt x="4138" y="2912"/>
                    <a:pt x="3837" y="1581"/>
                    <a:pt x="3612" y="454"/>
                  </a:cubicBezTo>
                  <a:cubicBezTo>
                    <a:pt x="3554" y="170"/>
                    <a:pt x="3308" y="0"/>
                    <a:pt x="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1363950" y="4182050"/>
              <a:ext cx="102625" cy="116750"/>
            </a:xfrm>
            <a:custGeom>
              <a:avLst/>
              <a:gdLst/>
              <a:ahLst/>
              <a:cxnLst/>
              <a:rect l="l" t="t" r="r" b="b"/>
              <a:pathLst>
                <a:path w="4105" h="4670" extrusionOk="0">
                  <a:moveTo>
                    <a:pt x="1068" y="0"/>
                  </a:moveTo>
                  <a:cubicBezTo>
                    <a:pt x="815" y="0"/>
                    <a:pt x="570" y="170"/>
                    <a:pt x="514" y="454"/>
                  </a:cubicBezTo>
                  <a:cubicBezTo>
                    <a:pt x="288" y="1581"/>
                    <a:pt x="0" y="2864"/>
                    <a:pt x="610" y="4670"/>
                  </a:cubicBezTo>
                  <a:cubicBezTo>
                    <a:pt x="1580" y="3738"/>
                    <a:pt x="2788" y="3092"/>
                    <a:pt x="4104" y="2810"/>
                  </a:cubicBezTo>
                  <a:lnTo>
                    <a:pt x="1463" y="166"/>
                  </a:lnTo>
                  <a:cubicBezTo>
                    <a:pt x="1350" y="52"/>
                    <a:pt x="1208" y="0"/>
                    <a:pt x="1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72"/>
          <p:cNvSpPr/>
          <p:nvPr/>
        </p:nvSpPr>
        <p:spPr>
          <a:xfrm>
            <a:off x="2661305" y="4025537"/>
            <a:ext cx="452284" cy="443226"/>
          </a:xfrm>
          <a:custGeom>
            <a:avLst/>
            <a:gdLst/>
            <a:ahLst/>
            <a:cxnLst/>
            <a:rect l="l" t="t" r="r" b="b"/>
            <a:pathLst>
              <a:path w="19624" h="19231" extrusionOk="0">
                <a:moveTo>
                  <a:pt x="17877" y="10180"/>
                </a:moveTo>
                <a:cubicBezTo>
                  <a:pt x="18199" y="10180"/>
                  <a:pt x="18455" y="10456"/>
                  <a:pt x="18434" y="10781"/>
                </a:cubicBezTo>
                <a:cubicBezTo>
                  <a:pt x="18416" y="11070"/>
                  <a:pt x="18148" y="11307"/>
                  <a:pt x="17857" y="11307"/>
                </a:cubicBezTo>
                <a:lnTo>
                  <a:pt x="2074" y="11307"/>
                </a:lnTo>
                <a:cubicBezTo>
                  <a:pt x="2072" y="11307"/>
                  <a:pt x="2070" y="11307"/>
                  <a:pt x="2068" y="11307"/>
                </a:cubicBezTo>
                <a:cubicBezTo>
                  <a:pt x="1758" y="11307"/>
                  <a:pt x="1506" y="11059"/>
                  <a:pt x="1503" y="10748"/>
                </a:cubicBezTo>
                <a:cubicBezTo>
                  <a:pt x="1500" y="10439"/>
                  <a:pt x="1749" y="10184"/>
                  <a:pt x="2059" y="10180"/>
                </a:cubicBezTo>
                <a:lnTo>
                  <a:pt x="17872" y="10180"/>
                </a:lnTo>
                <a:cubicBezTo>
                  <a:pt x="17874" y="10180"/>
                  <a:pt x="17875" y="10180"/>
                  <a:pt x="17877" y="10180"/>
                </a:cubicBezTo>
                <a:close/>
                <a:moveTo>
                  <a:pt x="4318" y="13542"/>
                </a:moveTo>
                <a:cubicBezTo>
                  <a:pt x="4456" y="13542"/>
                  <a:pt x="4597" y="13593"/>
                  <a:pt x="4712" y="13708"/>
                </a:cubicBezTo>
                <a:cubicBezTo>
                  <a:pt x="5066" y="14062"/>
                  <a:pt x="4814" y="14669"/>
                  <a:pt x="4312" y="14669"/>
                </a:cubicBezTo>
                <a:cubicBezTo>
                  <a:pt x="4003" y="14669"/>
                  <a:pt x="3750" y="14417"/>
                  <a:pt x="3750" y="14108"/>
                </a:cubicBezTo>
                <a:cubicBezTo>
                  <a:pt x="3750" y="13768"/>
                  <a:pt x="4029" y="13542"/>
                  <a:pt x="4318" y="13542"/>
                </a:cubicBezTo>
                <a:close/>
                <a:moveTo>
                  <a:pt x="6572" y="13542"/>
                </a:moveTo>
                <a:cubicBezTo>
                  <a:pt x="6710" y="13542"/>
                  <a:pt x="6851" y="13593"/>
                  <a:pt x="6965" y="13708"/>
                </a:cubicBezTo>
                <a:cubicBezTo>
                  <a:pt x="7320" y="14062"/>
                  <a:pt x="7067" y="14669"/>
                  <a:pt x="6565" y="14669"/>
                </a:cubicBezTo>
                <a:cubicBezTo>
                  <a:pt x="6256" y="14669"/>
                  <a:pt x="6004" y="14417"/>
                  <a:pt x="6004" y="14108"/>
                </a:cubicBezTo>
                <a:cubicBezTo>
                  <a:pt x="6004" y="13768"/>
                  <a:pt x="6282" y="13542"/>
                  <a:pt x="6572" y="13542"/>
                </a:cubicBezTo>
                <a:close/>
                <a:moveTo>
                  <a:pt x="13407" y="13542"/>
                </a:moveTo>
                <a:cubicBezTo>
                  <a:pt x="13545" y="13542"/>
                  <a:pt x="13686" y="13593"/>
                  <a:pt x="13801" y="13708"/>
                </a:cubicBezTo>
                <a:cubicBezTo>
                  <a:pt x="14155" y="14062"/>
                  <a:pt x="13903" y="14669"/>
                  <a:pt x="13401" y="14669"/>
                </a:cubicBezTo>
                <a:cubicBezTo>
                  <a:pt x="13091" y="14669"/>
                  <a:pt x="12839" y="14417"/>
                  <a:pt x="12839" y="14108"/>
                </a:cubicBezTo>
                <a:cubicBezTo>
                  <a:pt x="12839" y="13768"/>
                  <a:pt x="13117" y="13542"/>
                  <a:pt x="13407" y="13542"/>
                </a:cubicBezTo>
                <a:close/>
                <a:moveTo>
                  <a:pt x="15661" y="13542"/>
                </a:moveTo>
                <a:cubicBezTo>
                  <a:pt x="15799" y="13542"/>
                  <a:pt x="15940" y="13593"/>
                  <a:pt x="16054" y="13708"/>
                </a:cubicBezTo>
                <a:cubicBezTo>
                  <a:pt x="16409" y="14062"/>
                  <a:pt x="16156" y="14669"/>
                  <a:pt x="15654" y="14669"/>
                </a:cubicBezTo>
                <a:cubicBezTo>
                  <a:pt x="15345" y="14669"/>
                  <a:pt x="15093" y="14417"/>
                  <a:pt x="15093" y="14108"/>
                </a:cubicBezTo>
                <a:cubicBezTo>
                  <a:pt x="15093" y="13768"/>
                  <a:pt x="15371" y="13542"/>
                  <a:pt x="15661" y="13542"/>
                </a:cubicBezTo>
                <a:close/>
                <a:moveTo>
                  <a:pt x="9985" y="12416"/>
                </a:moveTo>
                <a:cubicBezTo>
                  <a:pt x="10123" y="12416"/>
                  <a:pt x="10547" y="13017"/>
                  <a:pt x="10547" y="14108"/>
                </a:cubicBezTo>
                <a:cubicBezTo>
                  <a:pt x="10547" y="15195"/>
                  <a:pt x="10123" y="15835"/>
                  <a:pt x="9985" y="15835"/>
                </a:cubicBezTo>
                <a:cubicBezTo>
                  <a:pt x="9844" y="15835"/>
                  <a:pt x="9420" y="15198"/>
                  <a:pt x="9420" y="14108"/>
                </a:cubicBezTo>
                <a:cubicBezTo>
                  <a:pt x="9420" y="13017"/>
                  <a:pt x="9844" y="12416"/>
                  <a:pt x="9985" y="12416"/>
                </a:cubicBezTo>
                <a:close/>
                <a:moveTo>
                  <a:pt x="17863" y="16977"/>
                </a:moveTo>
                <a:cubicBezTo>
                  <a:pt x="18149" y="16977"/>
                  <a:pt x="18392" y="17189"/>
                  <a:pt x="18431" y="17476"/>
                </a:cubicBezTo>
                <a:cubicBezTo>
                  <a:pt x="18470" y="17809"/>
                  <a:pt x="18208" y="18104"/>
                  <a:pt x="17872" y="18104"/>
                </a:cubicBezTo>
                <a:lnTo>
                  <a:pt x="2074" y="18104"/>
                </a:lnTo>
                <a:cubicBezTo>
                  <a:pt x="2072" y="18104"/>
                  <a:pt x="2070" y="18104"/>
                  <a:pt x="2068" y="18104"/>
                </a:cubicBezTo>
                <a:cubicBezTo>
                  <a:pt x="1782" y="18104"/>
                  <a:pt x="1536" y="17891"/>
                  <a:pt x="1500" y="17605"/>
                </a:cubicBezTo>
                <a:cubicBezTo>
                  <a:pt x="1461" y="17271"/>
                  <a:pt x="1722" y="16977"/>
                  <a:pt x="2059" y="16977"/>
                </a:cubicBezTo>
                <a:lnTo>
                  <a:pt x="17857" y="16977"/>
                </a:lnTo>
                <a:cubicBezTo>
                  <a:pt x="17859" y="16977"/>
                  <a:pt x="17861" y="16977"/>
                  <a:pt x="17863" y="16977"/>
                </a:cubicBezTo>
                <a:close/>
                <a:moveTo>
                  <a:pt x="9944" y="1"/>
                </a:moveTo>
                <a:cubicBezTo>
                  <a:pt x="9637" y="1"/>
                  <a:pt x="9381" y="250"/>
                  <a:pt x="9381" y="566"/>
                </a:cubicBezTo>
                <a:lnTo>
                  <a:pt x="9381" y="1128"/>
                </a:lnTo>
                <a:lnTo>
                  <a:pt x="8831" y="1128"/>
                </a:lnTo>
                <a:cubicBezTo>
                  <a:pt x="8829" y="1128"/>
                  <a:pt x="8827" y="1128"/>
                  <a:pt x="8825" y="1128"/>
                </a:cubicBezTo>
                <a:cubicBezTo>
                  <a:pt x="8539" y="1128"/>
                  <a:pt x="8293" y="1343"/>
                  <a:pt x="8257" y="1629"/>
                </a:cubicBezTo>
                <a:cubicBezTo>
                  <a:pt x="8221" y="1963"/>
                  <a:pt x="8482" y="2254"/>
                  <a:pt x="8816" y="2254"/>
                </a:cubicBezTo>
                <a:lnTo>
                  <a:pt x="9381" y="2254"/>
                </a:lnTo>
                <a:lnTo>
                  <a:pt x="9381" y="3817"/>
                </a:lnTo>
                <a:cubicBezTo>
                  <a:pt x="8833" y="3550"/>
                  <a:pt x="8246" y="3420"/>
                  <a:pt x="7663" y="3420"/>
                </a:cubicBezTo>
                <a:cubicBezTo>
                  <a:pt x="6647" y="3420"/>
                  <a:pt x="5645" y="3814"/>
                  <a:pt x="4895" y="4565"/>
                </a:cubicBezTo>
                <a:cubicBezTo>
                  <a:pt x="3711" y="5749"/>
                  <a:pt x="3411" y="7551"/>
                  <a:pt x="4144" y="9054"/>
                </a:cubicBezTo>
                <a:lnTo>
                  <a:pt x="2933" y="9054"/>
                </a:lnTo>
                <a:cubicBezTo>
                  <a:pt x="2729" y="8513"/>
                  <a:pt x="2623" y="7939"/>
                  <a:pt x="2620" y="7362"/>
                </a:cubicBezTo>
                <a:cubicBezTo>
                  <a:pt x="2620" y="6368"/>
                  <a:pt x="2921" y="5430"/>
                  <a:pt x="3459" y="4604"/>
                </a:cubicBezTo>
                <a:lnTo>
                  <a:pt x="3459" y="4604"/>
                </a:lnTo>
                <a:cubicBezTo>
                  <a:pt x="3441" y="4607"/>
                  <a:pt x="3424" y="4607"/>
                  <a:pt x="3408" y="4607"/>
                </a:cubicBezTo>
                <a:cubicBezTo>
                  <a:pt x="3391" y="4607"/>
                  <a:pt x="3375" y="4607"/>
                  <a:pt x="3357" y="4610"/>
                </a:cubicBezTo>
                <a:cubicBezTo>
                  <a:pt x="1890" y="4868"/>
                  <a:pt x="710" y="6055"/>
                  <a:pt x="427" y="7597"/>
                </a:cubicBezTo>
                <a:cubicBezTo>
                  <a:pt x="304" y="7930"/>
                  <a:pt x="331" y="8798"/>
                  <a:pt x="767" y="9670"/>
                </a:cubicBezTo>
                <a:cubicBezTo>
                  <a:pt x="0" y="10562"/>
                  <a:pt x="376" y="11947"/>
                  <a:pt x="1491" y="12329"/>
                </a:cubicBezTo>
                <a:lnTo>
                  <a:pt x="1491" y="15955"/>
                </a:lnTo>
                <a:cubicBezTo>
                  <a:pt x="779" y="16205"/>
                  <a:pt x="319" y="16902"/>
                  <a:pt x="370" y="17659"/>
                </a:cubicBezTo>
                <a:cubicBezTo>
                  <a:pt x="430" y="18548"/>
                  <a:pt x="1190" y="19230"/>
                  <a:pt x="2086" y="19230"/>
                </a:cubicBezTo>
                <a:lnTo>
                  <a:pt x="17836" y="19230"/>
                </a:lnTo>
                <a:cubicBezTo>
                  <a:pt x="18728" y="19230"/>
                  <a:pt x="19491" y="18548"/>
                  <a:pt x="19551" y="17659"/>
                </a:cubicBezTo>
                <a:cubicBezTo>
                  <a:pt x="19602" y="16902"/>
                  <a:pt x="19146" y="16205"/>
                  <a:pt x="18431" y="15955"/>
                </a:cubicBezTo>
                <a:lnTo>
                  <a:pt x="18431" y="12329"/>
                </a:lnTo>
                <a:cubicBezTo>
                  <a:pt x="19104" y="12091"/>
                  <a:pt x="19557" y="11457"/>
                  <a:pt x="19557" y="10742"/>
                </a:cubicBezTo>
                <a:cubicBezTo>
                  <a:pt x="19554" y="10349"/>
                  <a:pt x="19416" y="9967"/>
                  <a:pt x="19161" y="9667"/>
                </a:cubicBezTo>
                <a:cubicBezTo>
                  <a:pt x="19572" y="8837"/>
                  <a:pt x="19624" y="8032"/>
                  <a:pt x="19512" y="7642"/>
                </a:cubicBezTo>
                <a:cubicBezTo>
                  <a:pt x="19278" y="6118"/>
                  <a:pt x="18076" y="4874"/>
                  <a:pt x="16571" y="4610"/>
                </a:cubicBezTo>
                <a:cubicBezTo>
                  <a:pt x="16553" y="4607"/>
                  <a:pt x="16536" y="4607"/>
                  <a:pt x="16519" y="4607"/>
                </a:cubicBezTo>
                <a:cubicBezTo>
                  <a:pt x="16502" y="4607"/>
                  <a:pt x="16485" y="4607"/>
                  <a:pt x="16469" y="4604"/>
                </a:cubicBezTo>
                <a:lnTo>
                  <a:pt x="16469" y="4604"/>
                </a:lnTo>
                <a:cubicBezTo>
                  <a:pt x="17006" y="5430"/>
                  <a:pt x="17304" y="6371"/>
                  <a:pt x="17304" y="7362"/>
                </a:cubicBezTo>
                <a:cubicBezTo>
                  <a:pt x="17301" y="7939"/>
                  <a:pt x="17196" y="8513"/>
                  <a:pt x="16994" y="9054"/>
                </a:cubicBezTo>
                <a:lnTo>
                  <a:pt x="15781" y="9054"/>
                </a:lnTo>
                <a:cubicBezTo>
                  <a:pt x="16367" y="7834"/>
                  <a:pt x="16285" y="6401"/>
                  <a:pt x="15564" y="5256"/>
                </a:cubicBezTo>
                <a:cubicBezTo>
                  <a:pt x="14848" y="4114"/>
                  <a:pt x="13593" y="3420"/>
                  <a:pt x="12244" y="3420"/>
                </a:cubicBezTo>
                <a:cubicBezTo>
                  <a:pt x="12241" y="3420"/>
                  <a:pt x="12238" y="3420"/>
                  <a:pt x="12235" y="3420"/>
                </a:cubicBezTo>
                <a:cubicBezTo>
                  <a:pt x="11637" y="3423"/>
                  <a:pt x="11048" y="3558"/>
                  <a:pt x="10508" y="3817"/>
                </a:cubicBezTo>
                <a:lnTo>
                  <a:pt x="10508" y="2254"/>
                </a:lnTo>
                <a:lnTo>
                  <a:pt x="11057" y="2254"/>
                </a:lnTo>
                <a:cubicBezTo>
                  <a:pt x="11059" y="2254"/>
                  <a:pt x="11061" y="2254"/>
                  <a:pt x="11063" y="2254"/>
                </a:cubicBezTo>
                <a:cubicBezTo>
                  <a:pt x="11349" y="2254"/>
                  <a:pt x="11595" y="2042"/>
                  <a:pt x="11631" y="1756"/>
                </a:cubicBezTo>
                <a:cubicBezTo>
                  <a:pt x="11667" y="1422"/>
                  <a:pt x="11406" y="1128"/>
                  <a:pt x="11069" y="1128"/>
                </a:cubicBezTo>
                <a:lnTo>
                  <a:pt x="10508" y="1128"/>
                </a:lnTo>
                <a:lnTo>
                  <a:pt x="10508" y="578"/>
                </a:lnTo>
                <a:cubicBezTo>
                  <a:pt x="10511" y="289"/>
                  <a:pt x="10294" y="43"/>
                  <a:pt x="10006" y="4"/>
                </a:cubicBezTo>
                <a:cubicBezTo>
                  <a:pt x="9985" y="2"/>
                  <a:pt x="9965" y="1"/>
                  <a:pt x="9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72"/>
          <p:cNvGrpSpPr/>
          <p:nvPr/>
        </p:nvGrpSpPr>
        <p:grpSpPr>
          <a:xfrm>
            <a:off x="3346894" y="4025538"/>
            <a:ext cx="442719" cy="443664"/>
            <a:chOff x="2625725" y="4215400"/>
            <a:chExt cx="480225" cy="481250"/>
          </a:xfrm>
        </p:grpSpPr>
        <p:sp>
          <p:nvSpPr>
            <p:cNvPr id="1600" name="Google Shape;1600;p72"/>
            <p:cNvSpPr/>
            <p:nvPr/>
          </p:nvSpPr>
          <p:spPr>
            <a:xfrm>
              <a:off x="2804950" y="4396350"/>
              <a:ext cx="116300" cy="110600"/>
            </a:xfrm>
            <a:custGeom>
              <a:avLst/>
              <a:gdLst/>
              <a:ahLst/>
              <a:cxnLst/>
              <a:rect l="l" t="t" r="r" b="b"/>
              <a:pathLst>
                <a:path w="4652" h="4424" extrusionOk="0">
                  <a:moveTo>
                    <a:pt x="2377" y="1"/>
                  </a:moveTo>
                  <a:lnTo>
                    <a:pt x="0" y="1611"/>
                  </a:lnTo>
                  <a:lnTo>
                    <a:pt x="905" y="4424"/>
                  </a:lnTo>
                  <a:lnTo>
                    <a:pt x="3777" y="4424"/>
                  </a:lnTo>
                  <a:lnTo>
                    <a:pt x="4652" y="1725"/>
                  </a:lnTo>
                  <a:lnTo>
                    <a:pt x="2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2"/>
            <p:cNvSpPr/>
            <p:nvPr/>
          </p:nvSpPr>
          <p:spPr>
            <a:xfrm>
              <a:off x="2801725" y="4215400"/>
              <a:ext cx="138900" cy="60050"/>
            </a:xfrm>
            <a:custGeom>
              <a:avLst/>
              <a:gdLst/>
              <a:ahLst/>
              <a:cxnLst/>
              <a:rect l="l" t="t" r="r" b="b"/>
              <a:pathLst>
                <a:path w="5556" h="2402" extrusionOk="0">
                  <a:moveTo>
                    <a:pt x="2515" y="1"/>
                  </a:moveTo>
                  <a:cubicBezTo>
                    <a:pt x="1665" y="4"/>
                    <a:pt x="817" y="121"/>
                    <a:pt x="0" y="346"/>
                  </a:cubicBezTo>
                  <a:lnTo>
                    <a:pt x="2515" y="2401"/>
                  </a:lnTo>
                  <a:lnTo>
                    <a:pt x="5556" y="505"/>
                  </a:lnTo>
                  <a:cubicBezTo>
                    <a:pt x="4576" y="172"/>
                    <a:pt x="3549" y="1"/>
                    <a:pt x="2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2"/>
            <p:cNvSpPr/>
            <p:nvPr/>
          </p:nvSpPr>
          <p:spPr>
            <a:xfrm>
              <a:off x="2878250" y="4241400"/>
              <a:ext cx="164150" cy="177150"/>
            </a:xfrm>
            <a:custGeom>
              <a:avLst/>
              <a:gdLst/>
              <a:ahLst/>
              <a:cxnLst/>
              <a:rect l="l" t="t" r="r" b="b"/>
              <a:pathLst>
                <a:path w="6566" h="7086" extrusionOk="0">
                  <a:moveTo>
                    <a:pt x="3748" y="0"/>
                  </a:moveTo>
                  <a:lnTo>
                    <a:pt x="1" y="2347"/>
                  </a:lnTo>
                  <a:lnTo>
                    <a:pt x="1" y="5201"/>
                  </a:lnTo>
                  <a:lnTo>
                    <a:pt x="2486" y="7085"/>
                  </a:lnTo>
                  <a:lnTo>
                    <a:pt x="5202" y="6253"/>
                  </a:lnTo>
                  <a:lnTo>
                    <a:pt x="6566" y="2245"/>
                  </a:lnTo>
                  <a:cubicBezTo>
                    <a:pt x="5773" y="1358"/>
                    <a:pt x="4820" y="544"/>
                    <a:pt x="3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2"/>
            <p:cNvSpPr/>
            <p:nvPr/>
          </p:nvSpPr>
          <p:spPr>
            <a:xfrm>
              <a:off x="3036375" y="4323950"/>
              <a:ext cx="69575" cy="138300"/>
            </a:xfrm>
            <a:custGeom>
              <a:avLst/>
              <a:gdLst/>
              <a:ahLst/>
              <a:cxnLst/>
              <a:rect l="l" t="t" r="r" b="b"/>
              <a:pathLst>
                <a:path w="2783" h="5532" extrusionOk="0">
                  <a:moveTo>
                    <a:pt x="1088" y="0"/>
                  </a:moveTo>
                  <a:lnTo>
                    <a:pt x="1" y="3200"/>
                  </a:lnTo>
                  <a:lnTo>
                    <a:pt x="2771" y="5532"/>
                  </a:lnTo>
                  <a:cubicBezTo>
                    <a:pt x="2771" y="5457"/>
                    <a:pt x="2783" y="5388"/>
                    <a:pt x="2783" y="5312"/>
                  </a:cubicBezTo>
                  <a:cubicBezTo>
                    <a:pt x="2783" y="3350"/>
                    <a:pt x="2107" y="1521"/>
                    <a:pt x="1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2"/>
            <p:cNvSpPr/>
            <p:nvPr/>
          </p:nvSpPr>
          <p:spPr>
            <a:xfrm>
              <a:off x="2925275" y="4424825"/>
              <a:ext cx="177075" cy="152500"/>
            </a:xfrm>
            <a:custGeom>
              <a:avLst/>
              <a:gdLst/>
              <a:ahLst/>
              <a:cxnLst/>
              <a:rect l="l" t="t" r="r" b="b"/>
              <a:pathLst>
                <a:path w="7083" h="6100" extrusionOk="0">
                  <a:moveTo>
                    <a:pt x="3669" y="1"/>
                  </a:moveTo>
                  <a:lnTo>
                    <a:pt x="935" y="839"/>
                  </a:lnTo>
                  <a:lnTo>
                    <a:pt x="1" y="3723"/>
                  </a:lnTo>
                  <a:lnTo>
                    <a:pt x="1629" y="6028"/>
                  </a:lnTo>
                  <a:lnTo>
                    <a:pt x="5839" y="6100"/>
                  </a:lnTo>
                  <a:cubicBezTo>
                    <a:pt x="6410" y="5123"/>
                    <a:pt x="6890" y="4036"/>
                    <a:pt x="7083" y="2879"/>
                  </a:cubicBezTo>
                  <a:lnTo>
                    <a:pt x="36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2"/>
            <p:cNvSpPr/>
            <p:nvPr/>
          </p:nvSpPr>
          <p:spPr>
            <a:xfrm>
              <a:off x="2690250" y="4234775"/>
              <a:ext cx="159950" cy="180225"/>
            </a:xfrm>
            <a:custGeom>
              <a:avLst/>
              <a:gdLst/>
              <a:ahLst/>
              <a:cxnLst/>
              <a:rect l="l" t="t" r="r" b="b"/>
              <a:pathLst>
                <a:path w="6398" h="7209" extrusionOk="0">
                  <a:moveTo>
                    <a:pt x="3191" y="1"/>
                  </a:moveTo>
                  <a:cubicBezTo>
                    <a:pt x="1974" y="524"/>
                    <a:pt x="893" y="1374"/>
                    <a:pt x="0" y="2323"/>
                  </a:cubicBezTo>
                  <a:lnTo>
                    <a:pt x="1301" y="6356"/>
                  </a:lnTo>
                  <a:lnTo>
                    <a:pt x="3819" y="7209"/>
                  </a:lnTo>
                  <a:lnTo>
                    <a:pt x="6397" y="5460"/>
                  </a:lnTo>
                  <a:lnTo>
                    <a:pt x="6397" y="2612"/>
                  </a:lnTo>
                  <a:lnTo>
                    <a:pt x="31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2"/>
            <p:cNvSpPr/>
            <p:nvPr/>
          </p:nvSpPr>
          <p:spPr>
            <a:xfrm>
              <a:off x="2783625" y="4535100"/>
              <a:ext cx="158650" cy="161550"/>
            </a:xfrm>
            <a:custGeom>
              <a:avLst/>
              <a:gdLst/>
              <a:ahLst/>
              <a:cxnLst/>
              <a:rect l="l" t="t" r="r" b="b"/>
              <a:pathLst>
                <a:path w="6346" h="6462" extrusionOk="0">
                  <a:moveTo>
                    <a:pt x="1614" y="0"/>
                  </a:moveTo>
                  <a:lnTo>
                    <a:pt x="0" y="2176"/>
                  </a:lnTo>
                  <a:lnTo>
                    <a:pt x="1602" y="6313"/>
                  </a:lnTo>
                  <a:cubicBezTo>
                    <a:pt x="2144" y="6412"/>
                    <a:pt x="2694" y="6462"/>
                    <a:pt x="3244" y="6462"/>
                  </a:cubicBezTo>
                  <a:cubicBezTo>
                    <a:pt x="3826" y="6462"/>
                    <a:pt x="4408" y="6406"/>
                    <a:pt x="4982" y="6295"/>
                  </a:cubicBezTo>
                  <a:lnTo>
                    <a:pt x="6346" y="2242"/>
                  </a:lnTo>
                  <a:lnTo>
                    <a:pt x="4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2"/>
            <p:cNvSpPr/>
            <p:nvPr/>
          </p:nvSpPr>
          <p:spPr>
            <a:xfrm>
              <a:off x="2940825" y="4603225"/>
              <a:ext cx="111425" cy="79950"/>
            </a:xfrm>
            <a:custGeom>
              <a:avLst/>
              <a:gdLst/>
              <a:ahLst/>
              <a:cxnLst/>
              <a:rect l="l" t="t" r="r" b="b"/>
              <a:pathLst>
                <a:path w="4457" h="3198" extrusionOk="0">
                  <a:moveTo>
                    <a:pt x="1076" y="0"/>
                  </a:moveTo>
                  <a:lnTo>
                    <a:pt x="1" y="3197"/>
                  </a:lnTo>
                  <a:cubicBezTo>
                    <a:pt x="1758" y="2602"/>
                    <a:pt x="3306" y="1512"/>
                    <a:pt x="4457" y="55"/>
                  </a:cubicBezTo>
                  <a:lnTo>
                    <a:pt x="1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2625725" y="4318700"/>
              <a:ext cx="69425" cy="126950"/>
            </a:xfrm>
            <a:custGeom>
              <a:avLst/>
              <a:gdLst/>
              <a:ahLst/>
              <a:cxnLst/>
              <a:rect l="l" t="t" r="r" b="b"/>
              <a:pathLst>
                <a:path w="2777" h="5078" extrusionOk="0">
                  <a:moveTo>
                    <a:pt x="1743" y="0"/>
                  </a:moveTo>
                  <a:cubicBezTo>
                    <a:pt x="688" y="1490"/>
                    <a:pt x="82" y="3251"/>
                    <a:pt x="0" y="5078"/>
                  </a:cubicBezTo>
                  <a:lnTo>
                    <a:pt x="2777" y="3191"/>
                  </a:lnTo>
                  <a:lnTo>
                    <a:pt x="1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2626325" y="4420100"/>
              <a:ext cx="175275" cy="152125"/>
            </a:xfrm>
            <a:custGeom>
              <a:avLst/>
              <a:gdLst/>
              <a:ahLst/>
              <a:cxnLst/>
              <a:rect l="l" t="t" r="r" b="b"/>
              <a:pathLst>
                <a:path w="7011" h="6085" extrusionOk="0">
                  <a:moveTo>
                    <a:pt x="3486" y="0"/>
                  </a:moveTo>
                  <a:lnTo>
                    <a:pt x="0" y="2368"/>
                  </a:lnTo>
                  <a:cubicBezTo>
                    <a:pt x="121" y="3666"/>
                    <a:pt x="505" y="4925"/>
                    <a:pt x="1136" y="6067"/>
                  </a:cubicBezTo>
                  <a:lnTo>
                    <a:pt x="5388" y="6085"/>
                  </a:lnTo>
                  <a:lnTo>
                    <a:pt x="7010" y="3909"/>
                  </a:lnTo>
                  <a:lnTo>
                    <a:pt x="6034" y="866"/>
                  </a:lnTo>
                  <a:lnTo>
                    <a:pt x="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2673200" y="4600450"/>
              <a:ext cx="117200" cy="84300"/>
            </a:xfrm>
            <a:custGeom>
              <a:avLst/>
              <a:gdLst/>
              <a:ahLst/>
              <a:cxnLst/>
              <a:rect l="l" t="t" r="r" b="b"/>
              <a:pathLst>
                <a:path w="4688" h="3372" extrusionOk="0">
                  <a:moveTo>
                    <a:pt x="0" y="0"/>
                  </a:moveTo>
                  <a:lnTo>
                    <a:pt x="0" y="0"/>
                  </a:lnTo>
                  <a:cubicBezTo>
                    <a:pt x="1178" y="1578"/>
                    <a:pt x="2816" y="2755"/>
                    <a:pt x="4687" y="3371"/>
                  </a:cubicBezTo>
                  <a:lnTo>
                    <a:pt x="3380" y="1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72"/>
          <p:cNvGrpSpPr/>
          <p:nvPr/>
        </p:nvGrpSpPr>
        <p:grpSpPr>
          <a:xfrm>
            <a:off x="4022817" y="4078571"/>
            <a:ext cx="454220" cy="337600"/>
            <a:chOff x="3405650" y="4275050"/>
            <a:chExt cx="492700" cy="366200"/>
          </a:xfrm>
        </p:grpSpPr>
        <p:sp>
          <p:nvSpPr>
            <p:cNvPr id="1612" name="Google Shape;1612;p72"/>
            <p:cNvSpPr/>
            <p:nvPr/>
          </p:nvSpPr>
          <p:spPr>
            <a:xfrm>
              <a:off x="3410525" y="4275050"/>
              <a:ext cx="285075" cy="84525"/>
            </a:xfrm>
            <a:custGeom>
              <a:avLst/>
              <a:gdLst/>
              <a:ahLst/>
              <a:cxnLst/>
              <a:rect l="l" t="t" r="r" b="b"/>
              <a:pathLst>
                <a:path w="11403" h="3381" extrusionOk="0">
                  <a:moveTo>
                    <a:pt x="1767" y="0"/>
                  </a:moveTo>
                  <a:cubicBezTo>
                    <a:pt x="887" y="0"/>
                    <a:pt x="100" y="718"/>
                    <a:pt x="52" y="1596"/>
                  </a:cubicBezTo>
                  <a:cubicBezTo>
                    <a:pt x="1" y="2563"/>
                    <a:pt x="770" y="3378"/>
                    <a:pt x="1740" y="3381"/>
                  </a:cubicBezTo>
                  <a:lnTo>
                    <a:pt x="9636" y="3381"/>
                  </a:lnTo>
                  <a:cubicBezTo>
                    <a:pt x="10517" y="3381"/>
                    <a:pt x="11304" y="2662"/>
                    <a:pt x="11352" y="1782"/>
                  </a:cubicBezTo>
                  <a:cubicBezTo>
                    <a:pt x="11403" y="815"/>
                    <a:pt x="10634" y="0"/>
                    <a:pt x="9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2"/>
            <p:cNvSpPr/>
            <p:nvPr/>
          </p:nvSpPr>
          <p:spPr>
            <a:xfrm>
              <a:off x="3721275" y="4275050"/>
              <a:ext cx="172500" cy="84525"/>
            </a:xfrm>
            <a:custGeom>
              <a:avLst/>
              <a:gdLst/>
              <a:ahLst/>
              <a:cxnLst/>
              <a:rect l="l" t="t" r="r" b="b"/>
              <a:pathLst>
                <a:path w="6900" h="3381" extrusionOk="0">
                  <a:moveTo>
                    <a:pt x="1767" y="0"/>
                  </a:moveTo>
                  <a:cubicBezTo>
                    <a:pt x="887" y="0"/>
                    <a:pt x="100" y="718"/>
                    <a:pt x="52" y="1596"/>
                  </a:cubicBezTo>
                  <a:cubicBezTo>
                    <a:pt x="1" y="2563"/>
                    <a:pt x="770" y="3378"/>
                    <a:pt x="1740" y="3381"/>
                  </a:cubicBezTo>
                  <a:lnTo>
                    <a:pt x="5129" y="3381"/>
                  </a:lnTo>
                  <a:cubicBezTo>
                    <a:pt x="6010" y="3381"/>
                    <a:pt x="6797" y="2662"/>
                    <a:pt x="6845" y="1782"/>
                  </a:cubicBezTo>
                  <a:cubicBezTo>
                    <a:pt x="6899" y="815"/>
                    <a:pt x="6127" y="0"/>
                    <a:pt x="5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3405650" y="4381100"/>
              <a:ext cx="492700" cy="260150"/>
            </a:xfrm>
            <a:custGeom>
              <a:avLst/>
              <a:gdLst/>
              <a:ahLst/>
              <a:cxnLst/>
              <a:rect l="l" t="t" r="r" b="b"/>
              <a:pathLst>
                <a:path w="19708" h="10406" extrusionOk="0">
                  <a:moveTo>
                    <a:pt x="13193" y="1"/>
                  </a:moveTo>
                  <a:lnTo>
                    <a:pt x="13193" y="1"/>
                  </a:lnTo>
                  <a:cubicBezTo>
                    <a:pt x="12352" y="2825"/>
                    <a:pt x="12439" y="6707"/>
                    <a:pt x="13476" y="9279"/>
                  </a:cubicBezTo>
                  <a:lnTo>
                    <a:pt x="10877" y="9279"/>
                  </a:lnTo>
                  <a:cubicBezTo>
                    <a:pt x="11012" y="8894"/>
                    <a:pt x="10979" y="8570"/>
                    <a:pt x="10979" y="8110"/>
                  </a:cubicBezTo>
                  <a:cubicBezTo>
                    <a:pt x="10979" y="5674"/>
                    <a:pt x="10625" y="2543"/>
                    <a:pt x="10210" y="229"/>
                  </a:cubicBezTo>
                  <a:cubicBezTo>
                    <a:pt x="10090" y="250"/>
                    <a:pt x="9973" y="259"/>
                    <a:pt x="9852" y="265"/>
                  </a:cubicBezTo>
                  <a:lnTo>
                    <a:pt x="6472" y="265"/>
                  </a:lnTo>
                  <a:lnTo>
                    <a:pt x="6472" y="8714"/>
                  </a:lnTo>
                  <a:cubicBezTo>
                    <a:pt x="6475" y="8906"/>
                    <a:pt x="6511" y="9099"/>
                    <a:pt x="6577" y="9279"/>
                  </a:cubicBezTo>
                  <a:lnTo>
                    <a:pt x="5243" y="9279"/>
                  </a:lnTo>
                  <a:cubicBezTo>
                    <a:pt x="5309" y="9099"/>
                    <a:pt x="5345" y="8906"/>
                    <a:pt x="5345" y="8714"/>
                  </a:cubicBezTo>
                  <a:lnTo>
                    <a:pt x="5345" y="265"/>
                  </a:lnTo>
                  <a:lnTo>
                    <a:pt x="1929" y="265"/>
                  </a:lnTo>
                  <a:cubicBezTo>
                    <a:pt x="1809" y="259"/>
                    <a:pt x="1692" y="247"/>
                    <a:pt x="1575" y="229"/>
                  </a:cubicBezTo>
                  <a:cubicBezTo>
                    <a:pt x="1157" y="2543"/>
                    <a:pt x="802" y="5674"/>
                    <a:pt x="802" y="8110"/>
                  </a:cubicBezTo>
                  <a:lnTo>
                    <a:pt x="802" y="8714"/>
                  </a:lnTo>
                  <a:cubicBezTo>
                    <a:pt x="805" y="8906"/>
                    <a:pt x="839" y="9099"/>
                    <a:pt x="908" y="9279"/>
                  </a:cubicBezTo>
                  <a:lnTo>
                    <a:pt x="619" y="9279"/>
                  </a:lnTo>
                  <a:cubicBezTo>
                    <a:pt x="559" y="9279"/>
                    <a:pt x="499" y="9306"/>
                    <a:pt x="457" y="9348"/>
                  </a:cubicBezTo>
                  <a:cubicBezTo>
                    <a:pt x="0" y="9835"/>
                    <a:pt x="334" y="10406"/>
                    <a:pt x="802" y="10406"/>
                  </a:cubicBezTo>
                  <a:lnTo>
                    <a:pt x="19091" y="10406"/>
                  </a:lnTo>
                  <a:cubicBezTo>
                    <a:pt x="19152" y="10406"/>
                    <a:pt x="19209" y="10379"/>
                    <a:pt x="19251" y="10337"/>
                  </a:cubicBezTo>
                  <a:cubicBezTo>
                    <a:pt x="19707" y="9850"/>
                    <a:pt x="19374" y="9279"/>
                    <a:pt x="18905" y="9279"/>
                  </a:cubicBezTo>
                  <a:lnTo>
                    <a:pt x="18340" y="9279"/>
                  </a:lnTo>
                  <a:lnTo>
                    <a:pt x="18340" y="208"/>
                  </a:lnTo>
                  <a:cubicBezTo>
                    <a:pt x="18157" y="247"/>
                    <a:pt x="17968" y="265"/>
                    <a:pt x="17778" y="265"/>
                  </a:cubicBezTo>
                  <a:lnTo>
                    <a:pt x="14359" y="265"/>
                  </a:lnTo>
                  <a:cubicBezTo>
                    <a:pt x="13957" y="262"/>
                    <a:pt x="13557" y="172"/>
                    <a:pt x="1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72"/>
          <p:cNvGrpSpPr/>
          <p:nvPr/>
        </p:nvGrpSpPr>
        <p:grpSpPr>
          <a:xfrm>
            <a:off x="4710241" y="4025772"/>
            <a:ext cx="443226" cy="443203"/>
            <a:chOff x="4216275" y="4275950"/>
            <a:chExt cx="480775" cy="480750"/>
          </a:xfrm>
        </p:grpSpPr>
        <p:sp>
          <p:nvSpPr>
            <p:cNvPr id="1616" name="Google Shape;1616;p72"/>
            <p:cNvSpPr/>
            <p:nvPr/>
          </p:nvSpPr>
          <p:spPr>
            <a:xfrm>
              <a:off x="4301700" y="4275950"/>
              <a:ext cx="309875" cy="237075"/>
            </a:xfrm>
            <a:custGeom>
              <a:avLst/>
              <a:gdLst/>
              <a:ahLst/>
              <a:cxnLst/>
              <a:rect l="l" t="t" r="r" b="b"/>
              <a:pathLst>
                <a:path w="12395" h="9483" extrusionOk="0">
                  <a:moveTo>
                    <a:pt x="6199" y="4546"/>
                  </a:moveTo>
                  <a:cubicBezTo>
                    <a:pt x="7133" y="4546"/>
                    <a:pt x="7887" y="5301"/>
                    <a:pt x="7887" y="6235"/>
                  </a:cubicBezTo>
                  <a:lnTo>
                    <a:pt x="7887" y="7362"/>
                  </a:lnTo>
                  <a:cubicBezTo>
                    <a:pt x="7887" y="7674"/>
                    <a:pt x="7635" y="7927"/>
                    <a:pt x="7325" y="7927"/>
                  </a:cubicBezTo>
                  <a:lnTo>
                    <a:pt x="5072" y="7927"/>
                  </a:lnTo>
                  <a:cubicBezTo>
                    <a:pt x="4759" y="7927"/>
                    <a:pt x="4507" y="7674"/>
                    <a:pt x="4507" y="7362"/>
                  </a:cubicBezTo>
                  <a:lnTo>
                    <a:pt x="4507" y="6235"/>
                  </a:lnTo>
                  <a:cubicBezTo>
                    <a:pt x="4507" y="5301"/>
                    <a:pt x="5264" y="4546"/>
                    <a:pt x="6199" y="4546"/>
                  </a:cubicBezTo>
                  <a:close/>
                  <a:moveTo>
                    <a:pt x="565" y="0"/>
                  </a:moveTo>
                  <a:cubicBezTo>
                    <a:pt x="253" y="0"/>
                    <a:pt x="0" y="253"/>
                    <a:pt x="0" y="565"/>
                  </a:cubicBezTo>
                  <a:lnTo>
                    <a:pt x="0" y="2855"/>
                  </a:lnTo>
                  <a:cubicBezTo>
                    <a:pt x="0" y="3005"/>
                    <a:pt x="60" y="3149"/>
                    <a:pt x="165" y="3254"/>
                  </a:cubicBezTo>
                  <a:lnTo>
                    <a:pt x="1292" y="4381"/>
                  </a:lnTo>
                  <a:cubicBezTo>
                    <a:pt x="1400" y="4486"/>
                    <a:pt x="1542" y="4546"/>
                    <a:pt x="1692" y="4546"/>
                  </a:cubicBezTo>
                  <a:lnTo>
                    <a:pt x="2254" y="4546"/>
                  </a:lnTo>
                  <a:lnTo>
                    <a:pt x="2254" y="9158"/>
                  </a:lnTo>
                  <a:cubicBezTo>
                    <a:pt x="2434" y="9089"/>
                    <a:pt x="2626" y="9056"/>
                    <a:pt x="2818" y="9053"/>
                  </a:cubicBezTo>
                  <a:lnTo>
                    <a:pt x="5072" y="9053"/>
                  </a:lnTo>
                  <a:cubicBezTo>
                    <a:pt x="5487" y="9053"/>
                    <a:pt x="5889" y="9206"/>
                    <a:pt x="6199" y="9483"/>
                  </a:cubicBezTo>
                  <a:cubicBezTo>
                    <a:pt x="6508" y="9206"/>
                    <a:pt x="6908" y="9053"/>
                    <a:pt x="7325" y="9053"/>
                  </a:cubicBezTo>
                  <a:lnTo>
                    <a:pt x="9579" y="9053"/>
                  </a:lnTo>
                  <a:cubicBezTo>
                    <a:pt x="9771" y="9053"/>
                    <a:pt x="9960" y="9089"/>
                    <a:pt x="10141" y="9158"/>
                  </a:cubicBezTo>
                  <a:lnTo>
                    <a:pt x="10141" y="4546"/>
                  </a:lnTo>
                  <a:lnTo>
                    <a:pt x="10706" y="4546"/>
                  </a:lnTo>
                  <a:cubicBezTo>
                    <a:pt x="10856" y="4546"/>
                    <a:pt x="10997" y="4486"/>
                    <a:pt x="11102" y="4381"/>
                  </a:cubicBezTo>
                  <a:lnTo>
                    <a:pt x="12229" y="3254"/>
                  </a:lnTo>
                  <a:cubicBezTo>
                    <a:pt x="12337" y="3149"/>
                    <a:pt x="12394" y="3005"/>
                    <a:pt x="12394" y="2855"/>
                  </a:cubicBezTo>
                  <a:lnTo>
                    <a:pt x="12394" y="565"/>
                  </a:lnTo>
                  <a:cubicBezTo>
                    <a:pt x="12394" y="253"/>
                    <a:pt x="12142" y="0"/>
                    <a:pt x="11832" y="0"/>
                  </a:cubicBezTo>
                  <a:lnTo>
                    <a:pt x="9579" y="0"/>
                  </a:lnTo>
                  <a:cubicBezTo>
                    <a:pt x="9266" y="0"/>
                    <a:pt x="9014" y="253"/>
                    <a:pt x="9014" y="565"/>
                  </a:cubicBezTo>
                  <a:lnTo>
                    <a:pt x="9014" y="1127"/>
                  </a:lnTo>
                  <a:lnTo>
                    <a:pt x="7887" y="1127"/>
                  </a:lnTo>
                  <a:lnTo>
                    <a:pt x="7887" y="565"/>
                  </a:lnTo>
                  <a:cubicBezTo>
                    <a:pt x="7887" y="253"/>
                    <a:pt x="7635" y="0"/>
                    <a:pt x="7325" y="0"/>
                  </a:cubicBezTo>
                  <a:lnTo>
                    <a:pt x="5072" y="0"/>
                  </a:lnTo>
                  <a:cubicBezTo>
                    <a:pt x="4759" y="0"/>
                    <a:pt x="4507" y="253"/>
                    <a:pt x="4507" y="565"/>
                  </a:cubicBezTo>
                  <a:lnTo>
                    <a:pt x="4507" y="1127"/>
                  </a:lnTo>
                  <a:lnTo>
                    <a:pt x="3380" y="1127"/>
                  </a:lnTo>
                  <a:lnTo>
                    <a:pt x="3380" y="565"/>
                  </a:lnTo>
                  <a:cubicBezTo>
                    <a:pt x="3380" y="253"/>
                    <a:pt x="3128" y="0"/>
                    <a:pt x="2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4442525" y="4417775"/>
              <a:ext cx="28200" cy="28175"/>
            </a:xfrm>
            <a:custGeom>
              <a:avLst/>
              <a:gdLst/>
              <a:ahLst/>
              <a:cxnLst/>
              <a:rect l="l" t="t" r="r" b="b"/>
              <a:pathLst>
                <a:path w="1128" h="1127" extrusionOk="0">
                  <a:moveTo>
                    <a:pt x="566" y="0"/>
                  </a:moveTo>
                  <a:cubicBezTo>
                    <a:pt x="253" y="0"/>
                    <a:pt x="1" y="252"/>
                    <a:pt x="1" y="562"/>
                  </a:cubicBezTo>
                  <a:lnTo>
                    <a:pt x="1" y="1127"/>
                  </a:lnTo>
                  <a:lnTo>
                    <a:pt x="1128" y="1127"/>
                  </a:lnTo>
                  <a:lnTo>
                    <a:pt x="1128" y="562"/>
                  </a:lnTo>
                  <a:cubicBezTo>
                    <a:pt x="1128" y="252"/>
                    <a:pt x="875" y="0"/>
                    <a:pt x="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4583375" y="4643100"/>
              <a:ext cx="28200" cy="28200"/>
            </a:xfrm>
            <a:custGeom>
              <a:avLst/>
              <a:gdLst/>
              <a:ahLst/>
              <a:cxnLst/>
              <a:rect l="l" t="t" r="r" b="b"/>
              <a:pathLst>
                <a:path w="1128" h="1128" extrusionOk="0">
                  <a:moveTo>
                    <a:pt x="0" y="1"/>
                  </a:moveTo>
                  <a:lnTo>
                    <a:pt x="0" y="1128"/>
                  </a:lnTo>
                  <a:lnTo>
                    <a:pt x="1127" y="1128"/>
                  </a:lnTo>
                  <a:lnTo>
                    <a:pt x="1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4414375" y="4643100"/>
              <a:ext cx="84525" cy="113600"/>
            </a:xfrm>
            <a:custGeom>
              <a:avLst/>
              <a:gdLst/>
              <a:ahLst/>
              <a:cxnLst/>
              <a:rect l="l" t="t" r="r" b="b"/>
              <a:pathLst>
                <a:path w="3381" h="4544" extrusionOk="0">
                  <a:moveTo>
                    <a:pt x="1692" y="1"/>
                  </a:moveTo>
                  <a:cubicBezTo>
                    <a:pt x="757" y="1"/>
                    <a:pt x="3" y="758"/>
                    <a:pt x="0" y="1689"/>
                  </a:cubicBezTo>
                  <a:lnTo>
                    <a:pt x="0" y="4544"/>
                  </a:lnTo>
                  <a:lnTo>
                    <a:pt x="3380" y="4544"/>
                  </a:lnTo>
                  <a:lnTo>
                    <a:pt x="3380" y="1689"/>
                  </a:lnTo>
                  <a:cubicBezTo>
                    <a:pt x="3380" y="755"/>
                    <a:pt x="2626" y="1"/>
                    <a:pt x="1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4301700" y="4643100"/>
              <a:ext cx="28175" cy="28200"/>
            </a:xfrm>
            <a:custGeom>
              <a:avLst/>
              <a:gdLst/>
              <a:ahLst/>
              <a:cxnLst/>
              <a:rect l="l" t="t" r="r" b="b"/>
              <a:pathLst>
                <a:path w="1127" h="1128" extrusionOk="0">
                  <a:moveTo>
                    <a:pt x="0" y="1"/>
                  </a:moveTo>
                  <a:lnTo>
                    <a:pt x="0" y="1128"/>
                  </a:lnTo>
                  <a:lnTo>
                    <a:pt x="1127" y="1128"/>
                  </a:lnTo>
                  <a:lnTo>
                    <a:pt x="1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2"/>
            <p:cNvSpPr/>
            <p:nvPr/>
          </p:nvSpPr>
          <p:spPr>
            <a:xfrm>
              <a:off x="4216275" y="4530425"/>
              <a:ext cx="480775" cy="226275"/>
            </a:xfrm>
            <a:custGeom>
              <a:avLst/>
              <a:gdLst/>
              <a:ahLst/>
              <a:cxnLst/>
              <a:rect l="l" t="t" r="r" b="b"/>
              <a:pathLst>
                <a:path w="19231" h="9051" extrusionOk="0">
                  <a:moveTo>
                    <a:pt x="5109" y="3381"/>
                  </a:moveTo>
                  <a:cubicBezTo>
                    <a:pt x="5418" y="3381"/>
                    <a:pt x="5671" y="3634"/>
                    <a:pt x="5671" y="3943"/>
                  </a:cubicBezTo>
                  <a:lnTo>
                    <a:pt x="5671" y="6196"/>
                  </a:lnTo>
                  <a:cubicBezTo>
                    <a:pt x="5671" y="6509"/>
                    <a:pt x="5418" y="6761"/>
                    <a:pt x="5109" y="6761"/>
                  </a:cubicBezTo>
                  <a:lnTo>
                    <a:pt x="2855" y="6761"/>
                  </a:lnTo>
                  <a:cubicBezTo>
                    <a:pt x="2543" y="6761"/>
                    <a:pt x="2290" y="6509"/>
                    <a:pt x="2290" y="6196"/>
                  </a:cubicBezTo>
                  <a:lnTo>
                    <a:pt x="2290" y="3943"/>
                  </a:lnTo>
                  <a:cubicBezTo>
                    <a:pt x="2290" y="3634"/>
                    <a:pt x="2543" y="3381"/>
                    <a:pt x="2855" y="3381"/>
                  </a:cubicBezTo>
                  <a:close/>
                  <a:moveTo>
                    <a:pt x="16376" y="3381"/>
                  </a:moveTo>
                  <a:cubicBezTo>
                    <a:pt x="16685" y="3381"/>
                    <a:pt x="16938" y="3634"/>
                    <a:pt x="16938" y="3943"/>
                  </a:cubicBezTo>
                  <a:lnTo>
                    <a:pt x="16938" y="6196"/>
                  </a:lnTo>
                  <a:cubicBezTo>
                    <a:pt x="16938" y="6509"/>
                    <a:pt x="16685" y="6761"/>
                    <a:pt x="16376" y="6761"/>
                  </a:cubicBezTo>
                  <a:lnTo>
                    <a:pt x="14123" y="6761"/>
                  </a:lnTo>
                  <a:cubicBezTo>
                    <a:pt x="13810" y="6761"/>
                    <a:pt x="13558" y="6509"/>
                    <a:pt x="13558" y="6196"/>
                  </a:cubicBezTo>
                  <a:lnTo>
                    <a:pt x="13558" y="3943"/>
                  </a:lnTo>
                  <a:cubicBezTo>
                    <a:pt x="13558" y="3634"/>
                    <a:pt x="13810" y="3381"/>
                    <a:pt x="14123" y="3381"/>
                  </a:cubicBezTo>
                  <a:close/>
                  <a:moveTo>
                    <a:pt x="1729" y="1"/>
                  </a:moveTo>
                  <a:cubicBezTo>
                    <a:pt x="1416" y="1"/>
                    <a:pt x="1164" y="253"/>
                    <a:pt x="1164" y="563"/>
                  </a:cubicBezTo>
                  <a:lnTo>
                    <a:pt x="1164" y="1128"/>
                  </a:lnTo>
                  <a:lnTo>
                    <a:pt x="563" y="1128"/>
                  </a:lnTo>
                  <a:cubicBezTo>
                    <a:pt x="253" y="1128"/>
                    <a:pt x="1" y="1380"/>
                    <a:pt x="1" y="1690"/>
                  </a:cubicBezTo>
                  <a:lnTo>
                    <a:pt x="1" y="8489"/>
                  </a:lnTo>
                  <a:cubicBezTo>
                    <a:pt x="1" y="8798"/>
                    <a:pt x="253" y="9051"/>
                    <a:pt x="563" y="9051"/>
                  </a:cubicBezTo>
                  <a:lnTo>
                    <a:pt x="6797" y="9051"/>
                  </a:lnTo>
                  <a:lnTo>
                    <a:pt x="6797" y="6196"/>
                  </a:lnTo>
                  <a:cubicBezTo>
                    <a:pt x="6797" y="4640"/>
                    <a:pt x="8059" y="3381"/>
                    <a:pt x="9616" y="3381"/>
                  </a:cubicBezTo>
                  <a:cubicBezTo>
                    <a:pt x="11172" y="3381"/>
                    <a:pt x="12431" y="4640"/>
                    <a:pt x="12431" y="6196"/>
                  </a:cubicBezTo>
                  <a:lnTo>
                    <a:pt x="12431" y="9051"/>
                  </a:lnTo>
                  <a:lnTo>
                    <a:pt x="18666" y="9051"/>
                  </a:lnTo>
                  <a:cubicBezTo>
                    <a:pt x="18978" y="9051"/>
                    <a:pt x="19230" y="8798"/>
                    <a:pt x="19230" y="8489"/>
                  </a:cubicBezTo>
                  <a:lnTo>
                    <a:pt x="19230" y="1690"/>
                  </a:lnTo>
                  <a:cubicBezTo>
                    <a:pt x="19230" y="1380"/>
                    <a:pt x="18978" y="1128"/>
                    <a:pt x="18666" y="1128"/>
                  </a:cubicBezTo>
                  <a:lnTo>
                    <a:pt x="18065" y="1128"/>
                  </a:lnTo>
                  <a:lnTo>
                    <a:pt x="18065" y="563"/>
                  </a:lnTo>
                  <a:cubicBezTo>
                    <a:pt x="18065" y="253"/>
                    <a:pt x="17812" y="1"/>
                    <a:pt x="17503" y="1"/>
                  </a:cubicBezTo>
                  <a:lnTo>
                    <a:pt x="15249" y="1"/>
                  </a:lnTo>
                  <a:cubicBezTo>
                    <a:pt x="14937" y="1"/>
                    <a:pt x="14684" y="253"/>
                    <a:pt x="14684" y="563"/>
                  </a:cubicBezTo>
                  <a:lnTo>
                    <a:pt x="14684" y="1128"/>
                  </a:lnTo>
                  <a:lnTo>
                    <a:pt x="13558" y="1128"/>
                  </a:lnTo>
                  <a:lnTo>
                    <a:pt x="13558" y="563"/>
                  </a:lnTo>
                  <a:cubicBezTo>
                    <a:pt x="13558" y="253"/>
                    <a:pt x="13305" y="1"/>
                    <a:pt x="12996" y="1"/>
                  </a:cubicBezTo>
                  <a:lnTo>
                    <a:pt x="10742" y="1"/>
                  </a:lnTo>
                  <a:cubicBezTo>
                    <a:pt x="10430" y="1"/>
                    <a:pt x="10178" y="253"/>
                    <a:pt x="10178" y="563"/>
                  </a:cubicBezTo>
                  <a:lnTo>
                    <a:pt x="10178" y="1128"/>
                  </a:lnTo>
                  <a:lnTo>
                    <a:pt x="9051" y="1128"/>
                  </a:lnTo>
                  <a:lnTo>
                    <a:pt x="9051" y="563"/>
                  </a:lnTo>
                  <a:cubicBezTo>
                    <a:pt x="9051" y="253"/>
                    <a:pt x="8798" y="1"/>
                    <a:pt x="8489" y="1"/>
                  </a:cubicBezTo>
                  <a:lnTo>
                    <a:pt x="6235" y="1"/>
                  </a:lnTo>
                  <a:cubicBezTo>
                    <a:pt x="5923" y="1"/>
                    <a:pt x="5671" y="253"/>
                    <a:pt x="5671" y="563"/>
                  </a:cubicBezTo>
                  <a:lnTo>
                    <a:pt x="5671" y="1128"/>
                  </a:lnTo>
                  <a:lnTo>
                    <a:pt x="4544" y="1128"/>
                  </a:lnTo>
                  <a:lnTo>
                    <a:pt x="4544" y="563"/>
                  </a:lnTo>
                  <a:cubicBezTo>
                    <a:pt x="4544" y="253"/>
                    <a:pt x="4291" y="1"/>
                    <a:pt x="3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7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ALTERNATIVE</a:t>
            </a:r>
            <a:r>
              <a:rPr lang="en"/>
              <a:t> RESOURCES</a:t>
            </a:r>
            <a:endParaRPr/>
          </a:p>
        </p:txBody>
      </p:sp>
      <p:grpSp>
        <p:nvGrpSpPr>
          <p:cNvPr id="1627" name="Google Shape;1627;p73"/>
          <p:cNvGrpSpPr/>
          <p:nvPr/>
        </p:nvGrpSpPr>
        <p:grpSpPr>
          <a:xfrm>
            <a:off x="720008" y="2720371"/>
            <a:ext cx="2370803" cy="1485967"/>
            <a:chOff x="4524250" y="1508700"/>
            <a:chExt cx="2390404" cy="1498253"/>
          </a:xfrm>
        </p:grpSpPr>
        <p:sp>
          <p:nvSpPr>
            <p:cNvPr id="1628" name="Google Shape;1628;p73"/>
            <p:cNvSpPr/>
            <p:nvPr/>
          </p:nvSpPr>
          <p:spPr>
            <a:xfrm>
              <a:off x="4524250" y="1691752"/>
              <a:ext cx="764282" cy="440795"/>
            </a:xfrm>
            <a:custGeom>
              <a:avLst/>
              <a:gdLst/>
              <a:ahLst/>
              <a:cxnLst/>
              <a:rect l="l" t="t" r="r" b="b"/>
              <a:pathLst>
                <a:path w="12229" h="7053" extrusionOk="0">
                  <a:moveTo>
                    <a:pt x="1" y="1"/>
                  </a:moveTo>
                  <a:lnTo>
                    <a:pt x="1" y="7053"/>
                  </a:lnTo>
                  <a:lnTo>
                    <a:pt x="12228" y="705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3"/>
            <p:cNvSpPr/>
            <p:nvPr/>
          </p:nvSpPr>
          <p:spPr>
            <a:xfrm>
              <a:off x="4645120" y="1508700"/>
              <a:ext cx="885090" cy="511917"/>
            </a:xfrm>
            <a:custGeom>
              <a:avLst/>
              <a:gdLst/>
              <a:ahLst/>
              <a:cxnLst/>
              <a:rect l="l" t="t" r="r" b="b"/>
              <a:pathLst>
                <a:path w="14162" h="8191" extrusionOk="0">
                  <a:moveTo>
                    <a:pt x="0" y="1"/>
                  </a:moveTo>
                  <a:lnTo>
                    <a:pt x="14162" y="8190"/>
                  </a:lnTo>
                  <a:lnTo>
                    <a:pt x="141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5908692" y="1508700"/>
              <a:ext cx="894027" cy="517229"/>
            </a:xfrm>
            <a:custGeom>
              <a:avLst/>
              <a:gdLst/>
              <a:ahLst/>
              <a:cxnLst/>
              <a:rect l="l" t="t" r="r" b="b"/>
              <a:pathLst>
                <a:path w="14305" h="8276" extrusionOk="0">
                  <a:moveTo>
                    <a:pt x="1" y="1"/>
                  </a:moveTo>
                  <a:lnTo>
                    <a:pt x="1" y="8276"/>
                  </a:lnTo>
                  <a:lnTo>
                    <a:pt x="143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4524250" y="2383086"/>
              <a:ext cx="748283" cy="431920"/>
            </a:xfrm>
            <a:custGeom>
              <a:avLst/>
              <a:gdLst/>
              <a:ahLst/>
              <a:cxnLst/>
              <a:rect l="l" t="t" r="r" b="b"/>
              <a:pathLst>
                <a:path w="11973" h="6911" extrusionOk="0">
                  <a:moveTo>
                    <a:pt x="1" y="1"/>
                  </a:moveTo>
                  <a:lnTo>
                    <a:pt x="1" y="6911"/>
                  </a:lnTo>
                  <a:lnTo>
                    <a:pt x="119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4627308" y="2486143"/>
              <a:ext cx="902901" cy="520792"/>
            </a:xfrm>
            <a:custGeom>
              <a:avLst/>
              <a:gdLst/>
              <a:ahLst/>
              <a:cxnLst/>
              <a:rect l="l" t="t" r="r" b="b"/>
              <a:pathLst>
                <a:path w="14447" h="8333" extrusionOk="0">
                  <a:moveTo>
                    <a:pt x="14447" y="1"/>
                  </a:moveTo>
                  <a:lnTo>
                    <a:pt x="1" y="8333"/>
                  </a:lnTo>
                  <a:lnTo>
                    <a:pt x="14447" y="8333"/>
                  </a:lnTo>
                  <a:lnTo>
                    <a:pt x="14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5908692" y="2500392"/>
              <a:ext cx="876277" cy="506542"/>
            </a:xfrm>
            <a:custGeom>
              <a:avLst/>
              <a:gdLst/>
              <a:ahLst/>
              <a:cxnLst/>
              <a:rect l="l" t="t" r="r" b="b"/>
              <a:pathLst>
                <a:path w="14021" h="8105" extrusionOk="0">
                  <a:moveTo>
                    <a:pt x="1" y="0"/>
                  </a:moveTo>
                  <a:lnTo>
                    <a:pt x="1" y="8105"/>
                  </a:lnTo>
                  <a:lnTo>
                    <a:pt x="14020" y="8105"/>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6141495" y="2383086"/>
              <a:ext cx="773157" cy="446170"/>
            </a:xfrm>
            <a:custGeom>
              <a:avLst/>
              <a:gdLst/>
              <a:ahLst/>
              <a:cxnLst/>
              <a:rect l="l" t="t" r="r" b="b"/>
              <a:pathLst>
                <a:path w="12371" h="7139" extrusionOk="0">
                  <a:moveTo>
                    <a:pt x="1" y="1"/>
                  </a:moveTo>
                  <a:lnTo>
                    <a:pt x="12371" y="7138"/>
                  </a:lnTo>
                  <a:lnTo>
                    <a:pt x="12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3"/>
            <p:cNvSpPr/>
            <p:nvPr/>
          </p:nvSpPr>
          <p:spPr>
            <a:xfrm>
              <a:off x="6159307" y="1697064"/>
              <a:ext cx="755345" cy="435483"/>
            </a:xfrm>
            <a:custGeom>
              <a:avLst/>
              <a:gdLst/>
              <a:ahLst/>
              <a:cxnLst/>
              <a:rect l="l" t="t" r="r" b="b"/>
              <a:pathLst>
                <a:path w="12086" h="6968" extrusionOk="0">
                  <a:moveTo>
                    <a:pt x="12086" y="1"/>
                  </a:moveTo>
                  <a:lnTo>
                    <a:pt x="0" y="6968"/>
                  </a:lnTo>
                  <a:lnTo>
                    <a:pt x="12086" y="6968"/>
                  </a:lnTo>
                  <a:lnTo>
                    <a:pt x="120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a:off x="5908692" y="1508700"/>
              <a:ext cx="1005960" cy="623850"/>
            </a:xfrm>
            <a:custGeom>
              <a:avLst/>
              <a:gdLst/>
              <a:ahLst/>
              <a:cxnLst/>
              <a:rect l="l" t="t" r="r" b="b"/>
              <a:pathLst>
                <a:path w="16096" h="9982" extrusionOk="0">
                  <a:moveTo>
                    <a:pt x="15698" y="1"/>
                  </a:moveTo>
                  <a:lnTo>
                    <a:pt x="1" y="9072"/>
                  </a:lnTo>
                  <a:lnTo>
                    <a:pt x="1" y="9982"/>
                  </a:lnTo>
                  <a:lnTo>
                    <a:pt x="370" y="9982"/>
                  </a:lnTo>
                  <a:lnTo>
                    <a:pt x="16096" y="911"/>
                  </a:lnTo>
                  <a:lnTo>
                    <a:pt x="16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a:off x="4524250" y="1570884"/>
              <a:ext cx="973961" cy="561665"/>
            </a:xfrm>
            <a:custGeom>
              <a:avLst/>
              <a:gdLst/>
              <a:ahLst/>
              <a:cxnLst/>
              <a:rect l="l" t="t" r="r" b="b"/>
              <a:pathLst>
                <a:path w="15584" h="8987" extrusionOk="0">
                  <a:moveTo>
                    <a:pt x="1" y="1"/>
                  </a:moveTo>
                  <a:lnTo>
                    <a:pt x="1" y="1138"/>
                  </a:lnTo>
                  <a:lnTo>
                    <a:pt x="13622" y="8987"/>
                  </a:lnTo>
                  <a:lnTo>
                    <a:pt x="15584" y="898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p:cNvSpPr/>
            <p:nvPr/>
          </p:nvSpPr>
          <p:spPr>
            <a:xfrm>
              <a:off x="4524250" y="2383086"/>
              <a:ext cx="1005960" cy="623850"/>
            </a:xfrm>
            <a:custGeom>
              <a:avLst/>
              <a:gdLst/>
              <a:ahLst/>
              <a:cxnLst/>
              <a:rect l="l" t="t" r="r" b="b"/>
              <a:pathLst>
                <a:path w="16096" h="9982" extrusionOk="0">
                  <a:moveTo>
                    <a:pt x="15584" y="1"/>
                  </a:moveTo>
                  <a:lnTo>
                    <a:pt x="1" y="8987"/>
                  </a:lnTo>
                  <a:lnTo>
                    <a:pt x="1" y="9982"/>
                  </a:lnTo>
                  <a:lnTo>
                    <a:pt x="257" y="9982"/>
                  </a:lnTo>
                  <a:lnTo>
                    <a:pt x="16096" y="825"/>
                  </a:lnTo>
                  <a:lnTo>
                    <a:pt x="16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p:cNvSpPr/>
            <p:nvPr/>
          </p:nvSpPr>
          <p:spPr>
            <a:xfrm>
              <a:off x="5931816" y="2383086"/>
              <a:ext cx="982836" cy="566977"/>
            </a:xfrm>
            <a:custGeom>
              <a:avLst/>
              <a:gdLst/>
              <a:ahLst/>
              <a:cxnLst/>
              <a:rect l="l" t="t" r="r" b="b"/>
              <a:pathLst>
                <a:path w="15726" h="9072" extrusionOk="0">
                  <a:moveTo>
                    <a:pt x="0" y="1"/>
                  </a:moveTo>
                  <a:lnTo>
                    <a:pt x="15726" y="9072"/>
                  </a:lnTo>
                  <a:lnTo>
                    <a:pt x="15726" y="7963"/>
                  </a:lnTo>
                  <a:lnTo>
                    <a:pt x="19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p:cNvSpPr/>
            <p:nvPr/>
          </p:nvSpPr>
          <p:spPr>
            <a:xfrm>
              <a:off x="4524250" y="1508700"/>
              <a:ext cx="2390404" cy="1498253"/>
            </a:xfrm>
            <a:custGeom>
              <a:avLst/>
              <a:gdLst/>
              <a:ahLst/>
              <a:cxnLst/>
              <a:rect l="l" t="t" r="r" b="b"/>
              <a:pathLst>
                <a:path w="38248" h="23973" extrusionOk="0">
                  <a:moveTo>
                    <a:pt x="17148" y="1"/>
                  </a:moveTo>
                  <a:lnTo>
                    <a:pt x="17148" y="10664"/>
                  </a:lnTo>
                  <a:lnTo>
                    <a:pt x="1" y="10664"/>
                  </a:lnTo>
                  <a:lnTo>
                    <a:pt x="1" y="13309"/>
                  </a:lnTo>
                  <a:lnTo>
                    <a:pt x="17148" y="13309"/>
                  </a:lnTo>
                  <a:lnTo>
                    <a:pt x="17148" y="23973"/>
                  </a:lnTo>
                  <a:lnTo>
                    <a:pt x="21101" y="23973"/>
                  </a:lnTo>
                  <a:lnTo>
                    <a:pt x="21101" y="13309"/>
                  </a:lnTo>
                  <a:lnTo>
                    <a:pt x="38248" y="13309"/>
                  </a:lnTo>
                  <a:lnTo>
                    <a:pt x="38248" y="10664"/>
                  </a:lnTo>
                  <a:lnTo>
                    <a:pt x="21101" y="10664"/>
                  </a:lnTo>
                  <a:lnTo>
                    <a:pt x="21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73"/>
          <p:cNvGrpSpPr/>
          <p:nvPr/>
        </p:nvGrpSpPr>
        <p:grpSpPr>
          <a:xfrm>
            <a:off x="1617517" y="1634510"/>
            <a:ext cx="1973867" cy="832456"/>
            <a:chOff x="2526687" y="1175450"/>
            <a:chExt cx="3024620" cy="1275600"/>
          </a:xfrm>
        </p:grpSpPr>
        <p:sp>
          <p:nvSpPr>
            <p:cNvPr id="1642" name="Google Shape;1642;p73"/>
            <p:cNvSpPr/>
            <p:nvPr/>
          </p:nvSpPr>
          <p:spPr>
            <a:xfrm>
              <a:off x="4678320" y="1876263"/>
              <a:ext cx="663951" cy="522579"/>
            </a:xfrm>
            <a:custGeom>
              <a:avLst/>
              <a:gdLst/>
              <a:ahLst/>
              <a:cxnLst/>
              <a:rect l="l" t="t" r="r" b="b"/>
              <a:pathLst>
                <a:path w="6143" h="4835" extrusionOk="0">
                  <a:moveTo>
                    <a:pt x="1" y="0"/>
                  </a:moveTo>
                  <a:cubicBezTo>
                    <a:pt x="1" y="0"/>
                    <a:pt x="1" y="4038"/>
                    <a:pt x="1593" y="4834"/>
                  </a:cubicBezTo>
                  <a:lnTo>
                    <a:pt x="4579" y="4834"/>
                  </a:lnTo>
                  <a:cubicBezTo>
                    <a:pt x="6143" y="4038"/>
                    <a:pt x="6143" y="0"/>
                    <a:pt x="6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4767488" y="2417112"/>
              <a:ext cx="488749" cy="33938"/>
            </a:xfrm>
            <a:custGeom>
              <a:avLst/>
              <a:gdLst/>
              <a:ahLst/>
              <a:cxnLst/>
              <a:rect l="l" t="t" r="r" b="b"/>
              <a:pathLst>
                <a:path w="4522" h="314" extrusionOk="0">
                  <a:moveTo>
                    <a:pt x="0" y="1"/>
                  </a:moveTo>
                  <a:lnTo>
                    <a:pt x="0" y="314"/>
                  </a:lnTo>
                  <a:lnTo>
                    <a:pt x="4522" y="314"/>
                  </a:lnTo>
                  <a:lnTo>
                    <a:pt x="4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5326820" y="1876263"/>
              <a:ext cx="224487" cy="285878"/>
            </a:xfrm>
            <a:custGeom>
              <a:avLst/>
              <a:gdLst/>
              <a:ahLst/>
              <a:cxnLst/>
              <a:rect l="l" t="t" r="r" b="b"/>
              <a:pathLst>
                <a:path w="2077" h="2645" extrusionOk="0">
                  <a:moveTo>
                    <a:pt x="313" y="0"/>
                  </a:moveTo>
                  <a:cubicBezTo>
                    <a:pt x="313" y="0"/>
                    <a:pt x="313" y="199"/>
                    <a:pt x="285" y="484"/>
                  </a:cubicBezTo>
                  <a:lnTo>
                    <a:pt x="313" y="484"/>
                  </a:lnTo>
                  <a:cubicBezTo>
                    <a:pt x="1337" y="569"/>
                    <a:pt x="1337" y="2076"/>
                    <a:pt x="313" y="2133"/>
                  </a:cubicBezTo>
                  <a:lnTo>
                    <a:pt x="114" y="2133"/>
                  </a:lnTo>
                  <a:cubicBezTo>
                    <a:pt x="86" y="2275"/>
                    <a:pt x="58" y="2446"/>
                    <a:pt x="1" y="2616"/>
                  </a:cubicBezTo>
                  <a:cubicBezTo>
                    <a:pt x="114" y="2645"/>
                    <a:pt x="200" y="2645"/>
                    <a:pt x="313" y="2645"/>
                  </a:cubicBezTo>
                  <a:cubicBezTo>
                    <a:pt x="2077" y="2645"/>
                    <a:pt x="2077" y="0"/>
                    <a:pt x="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3"/>
            <p:cNvSpPr/>
            <p:nvPr/>
          </p:nvSpPr>
          <p:spPr>
            <a:xfrm>
              <a:off x="3113796" y="2398738"/>
              <a:ext cx="1060397" cy="52312"/>
            </a:xfrm>
            <a:custGeom>
              <a:avLst/>
              <a:gdLst/>
              <a:ahLst/>
              <a:cxnLst/>
              <a:rect l="l" t="t" r="r" b="b"/>
              <a:pathLst>
                <a:path w="9811" h="484" extrusionOk="0">
                  <a:moveTo>
                    <a:pt x="0" y="0"/>
                  </a:moveTo>
                  <a:lnTo>
                    <a:pt x="0" y="484"/>
                  </a:lnTo>
                  <a:lnTo>
                    <a:pt x="9811" y="484"/>
                  </a:lnTo>
                  <a:lnTo>
                    <a:pt x="9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3"/>
            <p:cNvSpPr/>
            <p:nvPr/>
          </p:nvSpPr>
          <p:spPr>
            <a:xfrm>
              <a:off x="2886280" y="1175450"/>
              <a:ext cx="1875015" cy="1201877"/>
            </a:xfrm>
            <a:custGeom>
              <a:avLst/>
              <a:gdLst/>
              <a:ahLst/>
              <a:cxnLst/>
              <a:rect l="l" t="t" r="r" b="b"/>
              <a:pathLst>
                <a:path w="17348" h="11120" extrusionOk="0">
                  <a:moveTo>
                    <a:pt x="6968" y="1"/>
                  </a:moveTo>
                  <a:cubicBezTo>
                    <a:pt x="6342" y="1"/>
                    <a:pt x="5802" y="342"/>
                    <a:pt x="5802" y="711"/>
                  </a:cubicBezTo>
                  <a:cubicBezTo>
                    <a:pt x="5802" y="825"/>
                    <a:pt x="5830" y="910"/>
                    <a:pt x="5887" y="996"/>
                  </a:cubicBezTo>
                  <a:cubicBezTo>
                    <a:pt x="2560" y="1394"/>
                    <a:pt x="1" y="3669"/>
                    <a:pt x="1" y="6399"/>
                  </a:cubicBezTo>
                  <a:cubicBezTo>
                    <a:pt x="1" y="8418"/>
                    <a:pt x="1366" y="10152"/>
                    <a:pt x="3413" y="11119"/>
                  </a:cubicBezTo>
                  <a:lnTo>
                    <a:pt x="10522" y="11119"/>
                  </a:lnTo>
                  <a:cubicBezTo>
                    <a:pt x="11262" y="10778"/>
                    <a:pt x="11916" y="10323"/>
                    <a:pt x="12484" y="9754"/>
                  </a:cubicBezTo>
                  <a:cubicBezTo>
                    <a:pt x="12968" y="9726"/>
                    <a:pt x="14134" y="9442"/>
                    <a:pt x="15044" y="7934"/>
                  </a:cubicBezTo>
                  <a:cubicBezTo>
                    <a:pt x="15698" y="6968"/>
                    <a:pt x="15413" y="6086"/>
                    <a:pt x="15812" y="4977"/>
                  </a:cubicBezTo>
                  <a:cubicBezTo>
                    <a:pt x="16210" y="3839"/>
                    <a:pt x="17347" y="3242"/>
                    <a:pt x="17148" y="2645"/>
                  </a:cubicBezTo>
                  <a:cubicBezTo>
                    <a:pt x="17121" y="2556"/>
                    <a:pt x="17048" y="2525"/>
                    <a:pt x="16942" y="2525"/>
                  </a:cubicBezTo>
                  <a:cubicBezTo>
                    <a:pt x="16685" y="2525"/>
                    <a:pt x="16236" y="2709"/>
                    <a:pt x="15778" y="2709"/>
                  </a:cubicBezTo>
                  <a:cubicBezTo>
                    <a:pt x="15637" y="2709"/>
                    <a:pt x="15494" y="2691"/>
                    <a:pt x="15357" y="2645"/>
                  </a:cubicBezTo>
                  <a:cubicBezTo>
                    <a:pt x="14703" y="2816"/>
                    <a:pt x="14560" y="4266"/>
                    <a:pt x="13679" y="4863"/>
                  </a:cubicBezTo>
                  <a:cubicBezTo>
                    <a:pt x="12911" y="2844"/>
                    <a:pt x="10750" y="1309"/>
                    <a:pt x="8048" y="996"/>
                  </a:cubicBezTo>
                  <a:cubicBezTo>
                    <a:pt x="8105" y="910"/>
                    <a:pt x="8134" y="825"/>
                    <a:pt x="8134" y="711"/>
                  </a:cubicBezTo>
                  <a:cubicBezTo>
                    <a:pt x="8134" y="342"/>
                    <a:pt x="7622" y="1"/>
                    <a:pt x="6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3"/>
            <p:cNvSpPr/>
            <p:nvPr/>
          </p:nvSpPr>
          <p:spPr>
            <a:xfrm>
              <a:off x="2526687" y="1366866"/>
              <a:ext cx="599426" cy="761441"/>
            </a:xfrm>
            <a:custGeom>
              <a:avLst/>
              <a:gdLst/>
              <a:ahLst/>
              <a:cxnLst/>
              <a:rect l="l" t="t" r="r" b="b"/>
              <a:pathLst>
                <a:path w="5546" h="7045" extrusionOk="0">
                  <a:moveTo>
                    <a:pt x="3998" y="0"/>
                  </a:moveTo>
                  <a:cubicBezTo>
                    <a:pt x="2482" y="0"/>
                    <a:pt x="1043" y="984"/>
                    <a:pt x="598" y="2552"/>
                  </a:cubicBezTo>
                  <a:cubicBezTo>
                    <a:pt x="1" y="4656"/>
                    <a:pt x="1451" y="6817"/>
                    <a:pt x="3641" y="7045"/>
                  </a:cubicBezTo>
                  <a:cubicBezTo>
                    <a:pt x="3385" y="6618"/>
                    <a:pt x="3186" y="6192"/>
                    <a:pt x="3072" y="5708"/>
                  </a:cubicBezTo>
                  <a:cubicBezTo>
                    <a:pt x="2190" y="5339"/>
                    <a:pt x="1593" y="4486"/>
                    <a:pt x="1593" y="3519"/>
                  </a:cubicBezTo>
                  <a:cubicBezTo>
                    <a:pt x="1593" y="2211"/>
                    <a:pt x="2674" y="1159"/>
                    <a:pt x="3982" y="1159"/>
                  </a:cubicBezTo>
                  <a:cubicBezTo>
                    <a:pt x="4032" y="1150"/>
                    <a:pt x="4082" y="1147"/>
                    <a:pt x="4131" y="1147"/>
                  </a:cubicBezTo>
                  <a:cubicBezTo>
                    <a:pt x="4250" y="1147"/>
                    <a:pt x="4365" y="1167"/>
                    <a:pt x="4465" y="1187"/>
                  </a:cubicBezTo>
                  <a:cubicBezTo>
                    <a:pt x="4806" y="874"/>
                    <a:pt x="5148" y="590"/>
                    <a:pt x="5546" y="362"/>
                  </a:cubicBezTo>
                  <a:cubicBezTo>
                    <a:pt x="5045" y="116"/>
                    <a:pt x="4517" y="0"/>
                    <a:pt x="39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73"/>
          <p:cNvGrpSpPr/>
          <p:nvPr/>
        </p:nvGrpSpPr>
        <p:grpSpPr>
          <a:xfrm>
            <a:off x="4422817" y="3001407"/>
            <a:ext cx="2038260" cy="1205166"/>
            <a:chOff x="238125" y="1667550"/>
            <a:chExt cx="3741300" cy="2212125"/>
          </a:xfrm>
        </p:grpSpPr>
        <p:sp>
          <p:nvSpPr>
            <p:cNvPr id="1649" name="Google Shape;1649;p73"/>
            <p:cNvSpPr/>
            <p:nvPr/>
          </p:nvSpPr>
          <p:spPr>
            <a:xfrm>
              <a:off x="238125" y="1667550"/>
              <a:ext cx="3741300" cy="1909975"/>
            </a:xfrm>
            <a:custGeom>
              <a:avLst/>
              <a:gdLst/>
              <a:ahLst/>
              <a:cxnLst/>
              <a:rect l="l" t="t" r="r" b="b"/>
              <a:pathLst>
                <a:path w="149652" h="76399" extrusionOk="0">
                  <a:moveTo>
                    <a:pt x="113187" y="0"/>
                  </a:moveTo>
                  <a:lnTo>
                    <a:pt x="110040" y="161"/>
                  </a:lnTo>
                  <a:cubicBezTo>
                    <a:pt x="108427" y="645"/>
                    <a:pt x="107055" y="1694"/>
                    <a:pt x="106249" y="3146"/>
                  </a:cubicBezTo>
                  <a:cubicBezTo>
                    <a:pt x="105836" y="2954"/>
                    <a:pt x="105443" y="2883"/>
                    <a:pt x="105052" y="2883"/>
                  </a:cubicBezTo>
                  <a:cubicBezTo>
                    <a:pt x="104296" y="2883"/>
                    <a:pt x="103550" y="3148"/>
                    <a:pt x="102699" y="3308"/>
                  </a:cubicBezTo>
                  <a:cubicBezTo>
                    <a:pt x="101166" y="5325"/>
                    <a:pt x="97294" y="5083"/>
                    <a:pt x="95438" y="6777"/>
                  </a:cubicBezTo>
                  <a:cubicBezTo>
                    <a:pt x="95680" y="8229"/>
                    <a:pt x="97294" y="8471"/>
                    <a:pt x="98020" y="8471"/>
                  </a:cubicBezTo>
                  <a:cubicBezTo>
                    <a:pt x="99230" y="10568"/>
                    <a:pt x="97616" y="10084"/>
                    <a:pt x="97778" y="12666"/>
                  </a:cubicBezTo>
                  <a:cubicBezTo>
                    <a:pt x="98175" y="13155"/>
                    <a:pt x="98664" y="13331"/>
                    <a:pt x="99181" y="13331"/>
                  </a:cubicBezTo>
                  <a:cubicBezTo>
                    <a:pt x="100028" y="13331"/>
                    <a:pt x="100948" y="12855"/>
                    <a:pt x="101650" y="12505"/>
                  </a:cubicBezTo>
                  <a:cubicBezTo>
                    <a:pt x="103425" y="16942"/>
                    <a:pt x="104070" y="22508"/>
                    <a:pt x="106813" y="25735"/>
                  </a:cubicBezTo>
                  <a:cubicBezTo>
                    <a:pt x="105725" y="25636"/>
                    <a:pt x="104456" y="25113"/>
                    <a:pt x="103097" y="25113"/>
                  </a:cubicBezTo>
                  <a:cubicBezTo>
                    <a:pt x="102239" y="25113"/>
                    <a:pt x="101346" y="25322"/>
                    <a:pt x="100440" y="25977"/>
                  </a:cubicBezTo>
                  <a:cubicBezTo>
                    <a:pt x="96648" y="28882"/>
                    <a:pt x="93502" y="49373"/>
                    <a:pt x="95277" y="54536"/>
                  </a:cubicBezTo>
                  <a:cubicBezTo>
                    <a:pt x="96003" y="56150"/>
                    <a:pt x="97536" y="57279"/>
                    <a:pt x="99311" y="57521"/>
                  </a:cubicBezTo>
                  <a:cubicBezTo>
                    <a:pt x="98827" y="58650"/>
                    <a:pt x="97213" y="58812"/>
                    <a:pt x="96164" y="59376"/>
                  </a:cubicBezTo>
                  <a:cubicBezTo>
                    <a:pt x="89397" y="60261"/>
                    <a:pt x="83914" y="60642"/>
                    <a:pt x="79486" y="60642"/>
                  </a:cubicBezTo>
                  <a:cubicBezTo>
                    <a:pt x="52824" y="60642"/>
                    <a:pt x="64413" y="46838"/>
                    <a:pt x="64136" y="46146"/>
                  </a:cubicBezTo>
                  <a:cubicBezTo>
                    <a:pt x="64298" y="44855"/>
                    <a:pt x="72123" y="36304"/>
                    <a:pt x="75996" y="32593"/>
                  </a:cubicBezTo>
                  <a:cubicBezTo>
                    <a:pt x="79868" y="28882"/>
                    <a:pt x="87613" y="27268"/>
                    <a:pt x="81966" y="23960"/>
                  </a:cubicBezTo>
                  <a:cubicBezTo>
                    <a:pt x="76318" y="20733"/>
                    <a:pt x="58570" y="19846"/>
                    <a:pt x="52761" y="15893"/>
                  </a:cubicBezTo>
                  <a:cubicBezTo>
                    <a:pt x="51895" y="15363"/>
                    <a:pt x="49937" y="14661"/>
                    <a:pt x="47967" y="14661"/>
                  </a:cubicBezTo>
                  <a:cubicBezTo>
                    <a:pt x="46635" y="14661"/>
                    <a:pt x="45299" y="14982"/>
                    <a:pt x="44290" y="15893"/>
                  </a:cubicBezTo>
                  <a:cubicBezTo>
                    <a:pt x="46697" y="21055"/>
                    <a:pt x="43433" y="22297"/>
                    <a:pt x="38404" y="22297"/>
                  </a:cubicBezTo>
                  <a:cubicBezTo>
                    <a:pt x="33747" y="22297"/>
                    <a:pt x="27576" y="21232"/>
                    <a:pt x="22994" y="21232"/>
                  </a:cubicBezTo>
                  <a:cubicBezTo>
                    <a:pt x="21082" y="21232"/>
                    <a:pt x="19446" y="21418"/>
                    <a:pt x="18313" y="21943"/>
                  </a:cubicBezTo>
                  <a:cubicBezTo>
                    <a:pt x="17668" y="24928"/>
                    <a:pt x="17829" y="27913"/>
                    <a:pt x="19362" y="30011"/>
                  </a:cubicBezTo>
                  <a:cubicBezTo>
                    <a:pt x="19362" y="31221"/>
                    <a:pt x="17990" y="31221"/>
                    <a:pt x="18071" y="32512"/>
                  </a:cubicBezTo>
                  <a:cubicBezTo>
                    <a:pt x="19281" y="33722"/>
                    <a:pt x="21863" y="33561"/>
                    <a:pt x="24122" y="33722"/>
                  </a:cubicBezTo>
                  <a:cubicBezTo>
                    <a:pt x="22912" y="38643"/>
                    <a:pt x="17506" y="39611"/>
                    <a:pt x="14521" y="42919"/>
                  </a:cubicBezTo>
                  <a:cubicBezTo>
                    <a:pt x="11456" y="43000"/>
                    <a:pt x="8552" y="43242"/>
                    <a:pt x="6454" y="44290"/>
                  </a:cubicBezTo>
                  <a:cubicBezTo>
                    <a:pt x="5083" y="46630"/>
                    <a:pt x="2501" y="48082"/>
                    <a:pt x="2904" y="52196"/>
                  </a:cubicBezTo>
                  <a:cubicBezTo>
                    <a:pt x="2904" y="53326"/>
                    <a:pt x="4921" y="52438"/>
                    <a:pt x="5405" y="53165"/>
                  </a:cubicBezTo>
                  <a:cubicBezTo>
                    <a:pt x="3872" y="56795"/>
                    <a:pt x="2017" y="63088"/>
                    <a:pt x="0" y="67525"/>
                  </a:cubicBezTo>
                  <a:lnTo>
                    <a:pt x="0" y="68573"/>
                  </a:lnTo>
                  <a:cubicBezTo>
                    <a:pt x="565" y="68573"/>
                    <a:pt x="1049" y="68170"/>
                    <a:pt x="1291" y="67686"/>
                  </a:cubicBezTo>
                  <a:lnTo>
                    <a:pt x="2904" y="69864"/>
                  </a:lnTo>
                  <a:lnTo>
                    <a:pt x="9116" y="70590"/>
                  </a:lnTo>
                  <a:lnTo>
                    <a:pt x="9116" y="69541"/>
                  </a:lnTo>
                  <a:cubicBezTo>
                    <a:pt x="8970" y="57683"/>
                    <a:pt x="18588" y="48348"/>
                    <a:pt x="30014" y="48348"/>
                  </a:cubicBezTo>
                  <a:cubicBezTo>
                    <a:pt x="31180" y="48348"/>
                    <a:pt x="32365" y="48445"/>
                    <a:pt x="33561" y="48647"/>
                  </a:cubicBezTo>
                  <a:cubicBezTo>
                    <a:pt x="46469" y="50825"/>
                    <a:pt x="54213" y="64136"/>
                    <a:pt x="49857" y="76399"/>
                  </a:cubicBezTo>
                  <a:cubicBezTo>
                    <a:pt x="52277" y="76399"/>
                    <a:pt x="55585" y="75995"/>
                    <a:pt x="57279" y="73737"/>
                  </a:cubicBezTo>
                  <a:cubicBezTo>
                    <a:pt x="57354" y="73737"/>
                    <a:pt x="60644" y="73752"/>
                    <a:pt x="65323" y="73752"/>
                  </a:cubicBezTo>
                  <a:cubicBezTo>
                    <a:pt x="75852" y="73752"/>
                    <a:pt x="93415" y="73675"/>
                    <a:pt x="97213" y="73172"/>
                  </a:cubicBezTo>
                  <a:cubicBezTo>
                    <a:pt x="99149" y="73010"/>
                    <a:pt x="101005" y="72365"/>
                    <a:pt x="102699" y="71478"/>
                  </a:cubicBezTo>
                  <a:cubicBezTo>
                    <a:pt x="105523" y="69784"/>
                    <a:pt x="106571" y="68251"/>
                    <a:pt x="108830" y="65911"/>
                  </a:cubicBezTo>
                  <a:lnTo>
                    <a:pt x="109960" y="66234"/>
                  </a:lnTo>
                  <a:cubicBezTo>
                    <a:pt x="111573" y="56069"/>
                    <a:pt x="120367" y="48566"/>
                    <a:pt x="130693" y="48566"/>
                  </a:cubicBezTo>
                  <a:cubicBezTo>
                    <a:pt x="136179" y="48566"/>
                    <a:pt x="141423" y="50664"/>
                    <a:pt x="145295" y="54536"/>
                  </a:cubicBezTo>
                  <a:cubicBezTo>
                    <a:pt x="147151" y="54375"/>
                    <a:pt x="148764" y="54052"/>
                    <a:pt x="149248" y="52600"/>
                  </a:cubicBezTo>
                  <a:lnTo>
                    <a:pt x="149652" y="52600"/>
                  </a:lnTo>
                  <a:lnTo>
                    <a:pt x="149571" y="51228"/>
                  </a:lnTo>
                  <a:cubicBezTo>
                    <a:pt x="145856" y="45324"/>
                    <a:pt x="139577" y="40129"/>
                    <a:pt x="131003" y="40129"/>
                  </a:cubicBezTo>
                  <a:cubicBezTo>
                    <a:pt x="129151" y="40129"/>
                    <a:pt x="127191" y="40372"/>
                    <a:pt x="125127" y="40902"/>
                  </a:cubicBezTo>
                  <a:cubicBezTo>
                    <a:pt x="124965" y="37998"/>
                    <a:pt x="123755" y="34045"/>
                    <a:pt x="119479" y="33722"/>
                  </a:cubicBezTo>
                  <a:cubicBezTo>
                    <a:pt x="116172" y="27994"/>
                    <a:pt x="113267" y="21782"/>
                    <a:pt x="109960" y="16054"/>
                  </a:cubicBezTo>
                  <a:cubicBezTo>
                    <a:pt x="110006" y="15751"/>
                    <a:pt x="110093" y="15650"/>
                    <a:pt x="110209" y="15650"/>
                  </a:cubicBezTo>
                  <a:cubicBezTo>
                    <a:pt x="110440" y="15650"/>
                    <a:pt x="110785" y="16050"/>
                    <a:pt x="111151" y="16050"/>
                  </a:cubicBezTo>
                  <a:cubicBezTo>
                    <a:pt x="111237" y="16050"/>
                    <a:pt x="111325" y="16028"/>
                    <a:pt x="111412" y="15974"/>
                  </a:cubicBezTo>
                  <a:cubicBezTo>
                    <a:pt x="110363" y="13957"/>
                    <a:pt x="108427" y="12989"/>
                    <a:pt x="107943" y="10488"/>
                  </a:cubicBezTo>
                  <a:cubicBezTo>
                    <a:pt x="108494" y="10235"/>
                    <a:pt x="108981" y="10152"/>
                    <a:pt x="109429" y="10152"/>
                  </a:cubicBezTo>
                  <a:cubicBezTo>
                    <a:pt x="110274" y="10152"/>
                    <a:pt x="110986" y="10445"/>
                    <a:pt x="111752" y="10445"/>
                  </a:cubicBezTo>
                  <a:cubicBezTo>
                    <a:pt x="112007" y="10445"/>
                    <a:pt x="112268" y="10413"/>
                    <a:pt x="112541" y="10326"/>
                  </a:cubicBezTo>
                  <a:cubicBezTo>
                    <a:pt x="116010" y="9036"/>
                    <a:pt x="116172" y="2259"/>
                    <a:pt x="113187" y="403"/>
                  </a:cubicBezTo>
                  <a:lnTo>
                    <a:pt x="11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3"/>
            <p:cNvSpPr/>
            <p:nvPr/>
          </p:nvSpPr>
          <p:spPr>
            <a:xfrm>
              <a:off x="357100" y="2931625"/>
              <a:ext cx="1105275" cy="946425"/>
            </a:xfrm>
            <a:custGeom>
              <a:avLst/>
              <a:gdLst/>
              <a:ahLst/>
              <a:cxnLst/>
              <a:rect l="l" t="t" r="r" b="b"/>
              <a:pathLst>
                <a:path w="44211" h="37857" extrusionOk="0">
                  <a:moveTo>
                    <a:pt x="25155" y="10687"/>
                  </a:moveTo>
                  <a:cubicBezTo>
                    <a:pt x="29395" y="10687"/>
                    <a:pt x="33481" y="13997"/>
                    <a:pt x="33481" y="18978"/>
                  </a:cubicBezTo>
                  <a:cubicBezTo>
                    <a:pt x="33481" y="23496"/>
                    <a:pt x="29850" y="27207"/>
                    <a:pt x="25252" y="27207"/>
                  </a:cubicBezTo>
                  <a:cubicBezTo>
                    <a:pt x="17911" y="27207"/>
                    <a:pt x="14280" y="18333"/>
                    <a:pt x="19443" y="13089"/>
                  </a:cubicBezTo>
                  <a:cubicBezTo>
                    <a:pt x="21103" y="11430"/>
                    <a:pt x="23146" y="10687"/>
                    <a:pt x="25155" y="10687"/>
                  </a:cubicBezTo>
                  <a:close/>
                  <a:moveTo>
                    <a:pt x="25119" y="0"/>
                  </a:moveTo>
                  <a:cubicBezTo>
                    <a:pt x="20465" y="0"/>
                    <a:pt x="15720" y="1727"/>
                    <a:pt x="11860" y="5587"/>
                  </a:cubicBezTo>
                  <a:cubicBezTo>
                    <a:pt x="1" y="17526"/>
                    <a:pt x="8391" y="37856"/>
                    <a:pt x="25252" y="37856"/>
                  </a:cubicBezTo>
                  <a:cubicBezTo>
                    <a:pt x="35740" y="37856"/>
                    <a:pt x="44211" y="29386"/>
                    <a:pt x="44211" y="18978"/>
                  </a:cubicBezTo>
                  <a:cubicBezTo>
                    <a:pt x="44211" y="7568"/>
                    <a:pt x="34863" y="0"/>
                    <a:pt x="25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3"/>
            <p:cNvSpPr/>
            <p:nvPr/>
          </p:nvSpPr>
          <p:spPr>
            <a:xfrm>
              <a:off x="2872150" y="2932100"/>
              <a:ext cx="1105250" cy="947575"/>
            </a:xfrm>
            <a:custGeom>
              <a:avLst/>
              <a:gdLst/>
              <a:ahLst/>
              <a:cxnLst/>
              <a:rect l="l" t="t" r="r" b="b"/>
              <a:pathLst>
                <a:path w="44210" h="37903" extrusionOk="0">
                  <a:moveTo>
                    <a:pt x="25235" y="10668"/>
                  </a:moveTo>
                  <a:cubicBezTo>
                    <a:pt x="29475" y="10668"/>
                    <a:pt x="33561" y="13978"/>
                    <a:pt x="33561" y="18959"/>
                  </a:cubicBezTo>
                  <a:cubicBezTo>
                    <a:pt x="33561" y="23477"/>
                    <a:pt x="29850" y="27188"/>
                    <a:pt x="25332" y="27188"/>
                  </a:cubicBezTo>
                  <a:cubicBezTo>
                    <a:pt x="17991" y="27188"/>
                    <a:pt x="14280" y="18314"/>
                    <a:pt x="19524" y="13070"/>
                  </a:cubicBezTo>
                  <a:cubicBezTo>
                    <a:pt x="21183" y="11411"/>
                    <a:pt x="23226" y="10668"/>
                    <a:pt x="25235" y="10668"/>
                  </a:cubicBezTo>
                  <a:close/>
                  <a:moveTo>
                    <a:pt x="25332" y="1"/>
                  </a:moveTo>
                  <a:cubicBezTo>
                    <a:pt x="8471" y="1"/>
                    <a:pt x="0" y="20412"/>
                    <a:pt x="11940" y="32351"/>
                  </a:cubicBezTo>
                  <a:cubicBezTo>
                    <a:pt x="15799" y="36184"/>
                    <a:pt x="20535" y="37902"/>
                    <a:pt x="25177" y="37902"/>
                  </a:cubicBezTo>
                  <a:cubicBezTo>
                    <a:pt x="34898" y="37902"/>
                    <a:pt x="44210" y="30371"/>
                    <a:pt x="44210" y="18959"/>
                  </a:cubicBezTo>
                  <a:cubicBezTo>
                    <a:pt x="44210" y="8472"/>
                    <a:pt x="35820" y="1"/>
                    <a:pt x="25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73"/>
          <p:cNvGrpSpPr/>
          <p:nvPr/>
        </p:nvGrpSpPr>
        <p:grpSpPr>
          <a:xfrm>
            <a:off x="4379834" y="1600804"/>
            <a:ext cx="2124523" cy="940785"/>
            <a:chOff x="5813960" y="1723412"/>
            <a:chExt cx="1857101" cy="822364"/>
          </a:xfrm>
        </p:grpSpPr>
        <p:sp>
          <p:nvSpPr>
            <p:cNvPr id="1653" name="Google Shape;1653;p73"/>
            <p:cNvSpPr/>
            <p:nvPr/>
          </p:nvSpPr>
          <p:spPr>
            <a:xfrm>
              <a:off x="5813960" y="1723412"/>
              <a:ext cx="1857101" cy="709419"/>
            </a:xfrm>
            <a:custGeom>
              <a:avLst/>
              <a:gdLst/>
              <a:ahLst/>
              <a:cxnLst/>
              <a:rect l="l" t="t" r="r" b="b"/>
              <a:pathLst>
                <a:path w="25594" h="9777" extrusionOk="0">
                  <a:moveTo>
                    <a:pt x="7483" y="1280"/>
                  </a:moveTo>
                  <a:cubicBezTo>
                    <a:pt x="7987" y="1280"/>
                    <a:pt x="8371" y="1357"/>
                    <a:pt x="8446" y="1444"/>
                  </a:cubicBezTo>
                  <a:cubicBezTo>
                    <a:pt x="8616" y="1643"/>
                    <a:pt x="8730" y="3890"/>
                    <a:pt x="8560" y="4060"/>
                  </a:cubicBezTo>
                  <a:cubicBezTo>
                    <a:pt x="8474" y="4131"/>
                    <a:pt x="7472" y="4167"/>
                    <a:pt x="6473" y="4167"/>
                  </a:cubicBezTo>
                  <a:cubicBezTo>
                    <a:pt x="5474" y="4167"/>
                    <a:pt x="4479" y="4131"/>
                    <a:pt x="4408" y="4060"/>
                  </a:cubicBezTo>
                  <a:cubicBezTo>
                    <a:pt x="4294" y="3890"/>
                    <a:pt x="4209" y="2468"/>
                    <a:pt x="5346" y="1785"/>
                  </a:cubicBezTo>
                  <a:lnTo>
                    <a:pt x="5375" y="1785"/>
                  </a:lnTo>
                  <a:cubicBezTo>
                    <a:pt x="6011" y="1404"/>
                    <a:pt x="6843" y="1280"/>
                    <a:pt x="7483" y="1280"/>
                  </a:cubicBezTo>
                  <a:close/>
                  <a:moveTo>
                    <a:pt x="10739" y="1145"/>
                  </a:moveTo>
                  <a:cubicBezTo>
                    <a:pt x="11578" y="1145"/>
                    <a:pt x="12670" y="1277"/>
                    <a:pt x="13508" y="1672"/>
                  </a:cubicBezTo>
                  <a:cubicBezTo>
                    <a:pt x="15015" y="2383"/>
                    <a:pt x="14929" y="3890"/>
                    <a:pt x="14759" y="4060"/>
                  </a:cubicBezTo>
                  <a:cubicBezTo>
                    <a:pt x="14655" y="4135"/>
                    <a:pt x="13230" y="4178"/>
                    <a:pt x="11866" y="4178"/>
                  </a:cubicBezTo>
                  <a:cubicBezTo>
                    <a:pt x="10619" y="4178"/>
                    <a:pt x="9422" y="4142"/>
                    <a:pt x="9327" y="4060"/>
                  </a:cubicBezTo>
                  <a:cubicBezTo>
                    <a:pt x="9100" y="3890"/>
                    <a:pt x="9242" y="1558"/>
                    <a:pt x="9470" y="1330"/>
                  </a:cubicBezTo>
                  <a:cubicBezTo>
                    <a:pt x="9558" y="1229"/>
                    <a:pt x="10068" y="1145"/>
                    <a:pt x="10739" y="1145"/>
                  </a:cubicBezTo>
                  <a:close/>
                  <a:moveTo>
                    <a:pt x="10262" y="1"/>
                  </a:moveTo>
                  <a:cubicBezTo>
                    <a:pt x="9404" y="1"/>
                    <a:pt x="8426" y="63"/>
                    <a:pt x="7337" y="221"/>
                  </a:cubicBezTo>
                  <a:cubicBezTo>
                    <a:pt x="4322" y="676"/>
                    <a:pt x="2275" y="3150"/>
                    <a:pt x="1308" y="4601"/>
                  </a:cubicBezTo>
                  <a:lnTo>
                    <a:pt x="1280" y="4601"/>
                  </a:lnTo>
                  <a:lnTo>
                    <a:pt x="1280" y="4629"/>
                  </a:lnTo>
                  <a:cubicBezTo>
                    <a:pt x="1052" y="4942"/>
                    <a:pt x="853" y="5283"/>
                    <a:pt x="683" y="5653"/>
                  </a:cubicBezTo>
                  <a:cubicBezTo>
                    <a:pt x="683" y="5653"/>
                    <a:pt x="626" y="5602"/>
                    <a:pt x="548" y="5602"/>
                  </a:cubicBezTo>
                  <a:cubicBezTo>
                    <a:pt x="461" y="5602"/>
                    <a:pt x="346" y="5666"/>
                    <a:pt x="256" y="5937"/>
                  </a:cubicBezTo>
                  <a:cubicBezTo>
                    <a:pt x="171" y="6193"/>
                    <a:pt x="171" y="6477"/>
                    <a:pt x="228" y="6733"/>
                  </a:cubicBezTo>
                  <a:lnTo>
                    <a:pt x="0" y="7757"/>
                  </a:lnTo>
                  <a:lnTo>
                    <a:pt x="853" y="8468"/>
                  </a:lnTo>
                  <a:cubicBezTo>
                    <a:pt x="1151" y="7700"/>
                    <a:pt x="1793" y="6263"/>
                    <a:pt x="3364" y="6263"/>
                  </a:cubicBezTo>
                  <a:cubicBezTo>
                    <a:pt x="3596" y="6263"/>
                    <a:pt x="3849" y="6294"/>
                    <a:pt x="4123" y="6364"/>
                  </a:cubicBezTo>
                  <a:cubicBezTo>
                    <a:pt x="6484" y="6961"/>
                    <a:pt x="6114" y="8895"/>
                    <a:pt x="6171" y="9719"/>
                  </a:cubicBezTo>
                  <a:lnTo>
                    <a:pt x="15413" y="9776"/>
                  </a:lnTo>
                  <a:cubicBezTo>
                    <a:pt x="15413" y="9719"/>
                    <a:pt x="14759" y="6677"/>
                    <a:pt x="17659" y="6307"/>
                  </a:cubicBezTo>
                  <a:cubicBezTo>
                    <a:pt x="17797" y="6293"/>
                    <a:pt x="17928" y="6286"/>
                    <a:pt x="18054" y="6286"/>
                  </a:cubicBezTo>
                  <a:cubicBezTo>
                    <a:pt x="20704" y="6286"/>
                    <a:pt x="20725" y="9297"/>
                    <a:pt x="20617" y="9378"/>
                  </a:cubicBezTo>
                  <a:lnTo>
                    <a:pt x="22749" y="9378"/>
                  </a:lnTo>
                  <a:cubicBezTo>
                    <a:pt x="23261" y="9397"/>
                    <a:pt x="23738" y="9416"/>
                    <a:pt x="24149" y="9416"/>
                  </a:cubicBezTo>
                  <a:cubicBezTo>
                    <a:pt x="24971" y="9416"/>
                    <a:pt x="25527" y="9340"/>
                    <a:pt x="25565" y="9037"/>
                  </a:cubicBezTo>
                  <a:cubicBezTo>
                    <a:pt x="25593" y="8610"/>
                    <a:pt x="25309" y="8610"/>
                    <a:pt x="25053" y="8411"/>
                  </a:cubicBezTo>
                  <a:cubicBezTo>
                    <a:pt x="24996" y="7899"/>
                    <a:pt x="24882" y="7416"/>
                    <a:pt x="24655" y="6989"/>
                  </a:cubicBezTo>
                  <a:cubicBezTo>
                    <a:pt x="24541" y="6819"/>
                    <a:pt x="24399" y="6677"/>
                    <a:pt x="24228" y="6563"/>
                  </a:cubicBezTo>
                  <a:cubicBezTo>
                    <a:pt x="24370" y="6307"/>
                    <a:pt x="24370" y="6023"/>
                    <a:pt x="24228" y="5795"/>
                  </a:cubicBezTo>
                  <a:cubicBezTo>
                    <a:pt x="24087" y="5614"/>
                    <a:pt x="23889" y="5518"/>
                    <a:pt x="23685" y="5518"/>
                  </a:cubicBezTo>
                  <a:cubicBezTo>
                    <a:pt x="23600" y="5518"/>
                    <a:pt x="23515" y="5534"/>
                    <a:pt x="23432" y="5568"/>
                  </a:cubicBezTo>
                  <a:cubicBezTo>
                    <a:pt x="23432" y="5568"/>
                    <a:pt x="23290" y="5425"/>
                    <a:pt x="23005" y="5198"/>
                  </a:cubicBezTo>
                  <a:lnTo>
                    <a:pt x="23005" y="5169"/>
                  </a:lnTo>
                  <a:lnTo>
                    <a:pt x="22977" y="5169"/>
                  </a:lnTo>
                  <a:cubicBezTo>
                    <a:pt x="22209" y="4601"/>
                    <a:pt x="21356" y="4146"/>
                    <a:pt x="20475" y="3804"/>
                  </a:cubicBezTo>
                  <a:cubicBezTo>
                    <a:pt x="18923" y="3287"/>
                    <a:pt x="16832" y="3264"/>
                    <a:pt x="16464" y="3264"/>
                  </a:cubicBezTo>
                  <a:cubicBezTo>
                    <a:pt x="16428" y="3264"/>
                    <a:pt x="16408" y="3264"/>
                    <a:pt x="16408" y="3264"/>
                  </a:cubicBezTo>
                  <a:cubicBezTo>
                    <a:pt x="16408" y="3264"/>
                    <a:pt x="14929" y="961"/>
                    <a:pt x="14560" y="705"/>
                  </a:cubicBezTo>
                  <a:cubicBezTo>
                    <a:pt x="14284" y="535"/>
                    <a:pt x="12788" y="1"/>
                    <a:pt x="10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3"/>
            <p:cNvSpPr/>
            <p:nvPr/>
          </p:nvSpPr>
          <p:spPr>
            <a:xfrm>
              <a:off x="5841069" y="2205407"/>
              <a:ext cx="397006" cy="340369"/>
            </a:xfrm>
            <a:custGeom>
              <a:avLst/>
              <a:gdLst/>
              <a:ahLst/>
              <a:cxnLst/>
              <a:rect l="l" t="t" r="r" b="b"/>
              <a:pathLst>
                <a:path w="44210" h="37903" extrusionOk="0">
                  <a:moveTo>
                    <a:pt x="25235" y="10668"/>
                  </a:moveTo>
                  <a:cubicBezTo>
                    <a:pt x="29475" y="10668"/>
                    <a:pt x="33561" y="13978"/>
                    <a:pt x="33561" y="18959"/>
                  </a:cubicBezTo>
                  <a:cubicBezTo>
                    <a:pt x="33561" y="23477"/>
                    <a:pt x="29850" y="27188"/>
                    <a:pt x="25332" y="27188"/>
                  </a:cubicBezTo>
                  <a:cubicBezTo>
                    <a:pt x="17991" y="27188"/>
                    <a:pt x="14280" y="18314"/>
                    <a:pt x="19524" y="13070"/>
                  </a:cubicBezTo>
                  <a:cubicBezTo>
                    <a:pt x="21183" y="11411"/>
                    <a:pt x="23226" y="10668"/>
                    <a:pt x="25235" y="10668"/>
                  </a:cubicBezTo>
                  <a:close/>
                  <a:moveTo>
                    <a:pt x="25332" y="1"/>
                  </a:moveTo>
                  <a:cubicBezTo>
                    <a:pt x="8471" y="1"/>
                    <a:pt x="0" y="20412"/>
                    <a:pt x="11940" y="32351"/>
                  </a:cubicBezTo>
                  <a:cubicBezTo>
                    <a:pt x="15799" y="36184"/>
                    <a:pt x="20535" y="37902"/>
                    <a:pt x="25177" y="37902"/>
                  </a:cubicBezTo>
                  <a:cubicBezTo>
                    <a:pt x="34898" y="37902"/>
                    <a:pt x="44210" y="30371"/>
                    <a:pt x="44210" y="18959"/>
                  </a:cubicBezTo>
                  <a:cubicBezTo>
                    <a:pt x="44210" y="8472"/>
                    <a:pt x="35820" y="1"/>
                    <a:pt x="25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3"/>
            <p:cNvSpPr/>
            <p:nvPr/>
          </p:nvSpPr>
          <p:spPr>
            <a:xfrm>
              <a:off x="6892969" y="2205407"/>
              <a:ext cx="397006" cy="340369"/>
            </a:xfrm>
            <a:custGeom>
              <a:avLst/>
              <a:gdLst/>
              <a:ahLst/>
              <a:cxnLst/>
              <a:rect l="l" t="t" r="r" b="b"/>
              <a:pathLst>
                <a:path w="44210" h="37903" extrusionOk="0">
                  <a:moveTo>
                    <a:pt x="25235" y="10668"/>
                  </a:moveTo>
                  <a:cubicBezTo>
                    <a:pt x="29475" y="10668"/>
                    <a:pt x="33561" y="13978"/>
                    <a:pt x="33561" y="18959"/>
                  </a:cubicBezTo>
                  <a:cubicBezTo>
                    <a:pt x="33561" y="23477"/>
                    <a:pt x="29850" y="27188"/>
                    <a:pt x="25332" y="27188"/>
                  </a:cubicBezTo>
                  <a:cubicBezTo>
                    <a:pt x="17991" y="27188"/>
                    <a:pt x="14280" y="18314"/>
                    <a:pt x="19524" y="13070"/>
                  </a:cubicBezTo>
                  <a:cubicBezTo>
                    <a:pt x="21183" y="11411"/>
                    <a:pt x="23226" y="10668"/>
                    <a:pt x="25235" y="10668"/>
                  </a:cubicBezTo>
                  <a:close/>
                  <a:moveTo>
                    <a:pt x="25332" y="1"/>
                  </a:moveTo>
                  <a:cubicBezTo>
                    <a:pt x="8471" y="1"/>
                    <a:pt x="0" y="20412"/>
                    <a:pt x="11940" y="32351"/>
                  </a:cubicBezTo>
                  <a:cubicBezTo>
                    <a:pt x="15799" y="36184"/>
                    <a:pt x="20535" y="37902"/>
                    <a:pt x="25177" y="37902"/>
                  </a:cubicBezTo>
                  <a:cubicBezTo>
                    <a:pt x="34898" y="37902"/>
                    <a:pt x="44210" y="30371"/>
                    <a:pt x="44210" y="18959"/>
                  </a:cubicBezTo>
                  <a:cubicBezTo>
                    <a:pt x="44210" y="8472"/>
                    <a:pt x="35820" y="1"/>
                    <a:pt x="25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73"/>
          <p:cNvSpPr/>
          <p:nvPr/>
        </p:nvSpPr>
        <p:spPr>
          <a:xfrm flipH="1">
            <a:off x="768134" y="1652327"/>
            <a:ext cx="614017" cy="837740"/>
          </a:xfrm>
          <a:custGeom>
            <a:avLst/>
            <a:gdLst/>
            <a:ahLst/>
            <a:cxnLst/>
            <a:rect l="l" t="t" r="r" b="b"/>
            <a:pathLst>
              <a:path w="68262" h="93134" extrusionOk="0">
                <a:moveTo>
                  <a:pt x="30818" y="1"/>
                </a:moveTo>
                <a:cubicBezTo>
                  <a:pt x="1453" y="2582"/>
                  <a:pt x="2259" y="28317"/>
                  <a:pt x="4438" y="33239"/>
                </a:cubicBezTo>
                <a:cubicBezTo>
                  <a:pt x="6697" y="38079"/>
                  <a:pt x="5648" y="44533"/>
                  <a:pt x="2824" y="47437"/>
                </a:cubicBezTo>
                <a:cubicBezTo>
                  <a:pt x="1" y="50261"/>
                  <a:pt x="8229" y="50503"/>
                  <a:pt x="8229" y="50503"/>
                </a:cubicBezTo>
                <a:cubicBezTo>
                  <a:pt x="10246" y="52923"/>
                  <a:pt x="6132" y="53488"/>
                  <a:pt x="6777" y="54779"/>
                </a:cubicBezTo>
                <a:cubicBezTo>
                  <a:pt x="7423" y="56070"/>
                  <a:pt x="10085" y="56150"/>
                  <a:pt x="10085" y="56150"/>
                </a:cubicBezTo>
                <a:cubicBezTo>
                  <a:pt x="10085" y="56150"/>
                  <a:pt x="7745" y="57925"/>
                  <a:pt x="8875" y="59054"/>
                </a:cubicBezTo>
                <a:cubicBezTo>
                  <a:pt x="9243" y="59423"/>
                  <a:pt x="9691" y="59542"/>
                  <a:pt x="10118" y="59542"/>
                </a:cubicBezTo>
                <a:cubicBezTo>
                  <a:pt x="10905" y="59542"/>
                  <a:pt x="11617" y="59135"/>
                  <a:pt x="11618" y="59135"/>
                </a:cubicBezTo>
                <a:lnTo>
                  <a:pt x="11618" y="59135"/>
                </a:lnTo>
                <a:cubicBezTo>
                  <a:pt x="11617" y="59135"/>
                  <a:pt x="9278" y="63330"/>
                  <a:pt x="11698" y="65750"/>
                </a:cubicBezTo>
                <a:cubicBezTo>
                  <a:pt x="12025" y="66078"/>
                  <a:pt x="12576" y="66219"/>
                  <a:pt x="13285" y="66219"/>
                </a:cubicBezTo>
                <a:cubicBezTo>
                  <a:pt x="17819" y="66219"/>
                  <a:pt x="28801" y="60426"/>
                  <a:pt x="28801" y="60426"/>
                </a:cubicBezTo>
                <a:cubicBezTo>
                  <a:pt x="30980" y="63895"/>
                  <a:pt x="30980" y="68332"/>
                  <a:pt x="28801" y="71801"/>
                </a:cubicBezTo>
                <a:cubicBezTo>
                  <a:pt x="25171" y="77852"/>
                  <a:pt x="8149" y="83983"/>
                  <a:pt x="6858" y="88420"/>
                </a:cubicBezTo>
                <a:cubicBezTo>
                  <a:pt x="5914" y="91882"/>
                  <a:pt x="13121" y="93134"/>
                  <a:pt x="22312" y="93134"/>
                </a:cubicBezTo>
                <a:cubicBezTo>
                  <a:pt x="24902" y="93134"/>
                  <a:pt x="27649" y="93034"/>
                  <a:pt x="30415" y="92857"/>
                </a:cubicBezTo>
                <a:cubicBezTo>
                  <a:pt x="43000" y="92050"/>
                  <a:pt x="53085" y="90034"/>
                  <a:pt x="56796" y="86000"/>
                </a:cubicBezTo>
                <a:cubicBezTo>
                  <a:pt x="60426" y="81885"/>
                  <a:pt x="52762" y="77448"/>
                  <a:pt x="51068" y="72608"/>
                </a:cubicBezTo>
                <a:cubicBezTo>
                  <a:pt x="49454" y="67687"/>
                  <a:pt x="47034" y="53569"/>
                  <a:pt x="49858" y="51955"/>
                </a:cubicBezTo>
                <a:cubicBezTo>
                  <a:pt x="52681" y="50261"/>
                  <a:pt x="63250" y="53165"/>
                  <a:pt x="66073" y="39370"/>
                </a:cubicBezTo>
                <a:cubicBezTo>
                  <a:pt x="68262" y="24629"/>
                  <a:pt x="61719" y="23139"/>
                  <a:pt x="58985" y="23139"/>
                </a:cubicBezTo>
                <a:cubicBezTo>
                  <a:pt x="58292" y="23139"/>
                  <a:pt x="57844" y="23235"/>
                  <a:pt x="57844" y="23235"/>
                </a:cubicBezTo>
                <a:cubicBezTo>
                  <a:pt x="57844" y="23235"/>
                  <a:pt x="66073" y="404"/>
                  <a:pt x="30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73"/>
          <p:cNvGrpSpPr/>
          <p:nvPr/>
        </p:nvGrpSpPr>
        <p:grpSpPr>
          <a:xfrm>
            <a:off x="7362832" y="1568909"/>
            <a:ext cx="1067885" cy="2637287"/>
            <a:chOff x="956100" y="1038300"/>
            <a:chExt cx="1325742" cy="3274099"/>
          </a:xfrm>
        </p:grpSpPr>
        <p:sp>
          <p:nvSpPr>
            <p:cNvPr id="1658" name="Google Shape;1658;p73"/>
            <p:cNvSpPr/>
            <p:nvPr/>
          </p:nvSpPr>
          <p:spPr>
            <a:xfrm>
              <a:off x="956100" y="1038300"/>
              <a:ext cx="289116" cy="1715818"/>
            </a:xfrm>
            <a:custGeom>
              <a:avLst/>
              <a:gdLst/>
              <a:ahLst/>
              <a:cxnLst/>
              <a:rect l="l" t="t" r="r" b="b"/>
              <a:pathLst>
                <a:path w="3783" h="22451" extrusionOk="0">
                  <a:moveTo>
                    <a:pt x="541" y="0"/>
                  </a:moveTo>
                  <a:cubicBezTo>
                    <a:pt x="271" y="0"/>
                    <a:pt x="0" y="185"/>
                    <a:pt x="29" y="555"/>
                  </a:cubicBezTo>
                  <a:lnTo>
                    <a:pt x="29" y="16991"/>
                  </a:lnTo>
                  <a:cubicBezTo>
                    <a:pt x="29" y="17302"/>
                    <a:pt x="276" y="17495"/>
                    <a:pt x="535" y="17495"/>
                  </a:cubicBezTo>
                  <a:cubicBezTo>
                    <a:pt x="679" y="17495"/>
                    <a:pt x="827" y="17436"/>
                    <a:pt x="939" y="17304"/>
                  </a:cubicBezTo>
                  <a:lnTo>
                    <a:pt x="2730" y="15057"/>
                  </a:lnTo>
                  <a:lnTo>
                    <a:pt x="2787" y="22451"/>
                  </a:lnTo>
                  <a:cubicBezTo>
                    <a:pt x="3015" y="22053"/>
                    <a:pt x="3384" y="21740"/>
                    <a:pt x="3782" y="21541"/>
                  </a:cubicBezTo>
                  <a:lnTo>
                    <a:pt x="3754" y="13607"/>
                  </a:lnTo>
                  <a:cubicBezTo>
                    <a:pt x="3754" y="13296"/>
                    <a:pt x="3495" y="13103"/>
                    <a:pt x="3235" y="13103"/>
                  </a:cubicBezTo>
                  <a:cubicBezTo>
                    <a:pt x="3090" y="13103"/>
                    <a:pt x="2945" y="13162"/>
                    <a:pt x="2844" y="13294"/>
                  </a:cubicBezTo>
                  <a:lnTo>
                    <a:pt x="1053" y="15569"/>
                  </a:lnTo>
                  <a:lnTo>
                    <a:pt x="1053" y="555"/>
                  </a:lnTo>
                  <a:cubicBezTo>
                    <a:pt x="1081" y="185"/>
                    <a:pt x="811" y="0"/>
                    <a:pt x="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3"/>
            <p:cNvSpPr/>
            <p:nvPr/>
          </p:nvSpPr>
          <p:spPr>
            <a:xfrm>
              <a:off x="1501537" y="2517178"/>
              <a:ext cx="421713" cy="150022"/>
            </a:xfrm>
            <a:custGeom>
              <a:avLst/>
              <a:gdLst/>
              <a:ahLst/>
              <a:cxnLst/>
              <a:rect l="l" t="t" r="r" b="b"/>
              <a:pathLst>
                <a:path w="5518" h="1963" extrusionOk="0">
                  <a:moveTo>
                    <a:pt x="1" y="0"/>
                  </a:moveTo>
                  <a:lnTo>
                    <a:pt x="1" y="0"/>
                  </a:lnTo>
                  <a:cubicBezTo>
                    <a:pt x="257" y="399"/>
                    <a:pt x="598" y="768"/>
                    <a:pt x="1025" y="1053"/>
                  </a:cubicBezTo>
                  <a:lnTo>
                    <a:pt x="1025" y="1963"/>
                  </a:lnTo>
                  <a:lnTo>
                    <a:pt x="4494" y="1963"/>
                  </a:lnTo>
                  <a:lnTo>
                    <a:pt x="4494" y="1053"/>
                  </a:lnTo>
                  <a:cubicBezTo>
                    <a:pt x="4892" y="768"/>
                    <a:pt x="5233" y="399"/>
                    <a:pt x="5518" y="0"/>
                  </a:cubicBezTo>
                  <a:lnTo>
                    <a:pt x="5518" y="0"/>
                  </a:lnTo>
                  <a:cubicBezTo>
                    <a:pt x="4650" y="455"/>
                    <a:pt x="3698" y="683"/>
                    <a:pt x="2749" y="683"/>
                  </a:cubicBezTo>
                  <a:cubicBezTo>
                    <a:pt x="1800" y="683"/>
                    <a:pt x="854" y="45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3"/>
            <p:cNvSpPr/>
            <p:nvPr/>
          </p:nvSpPr>
          <p:spPr>
            <a:xfrm>
              <a:off x="1255987" y="1163253"/>
              <a:ext cx="910680" cy="1406908"/>
            </a:xfrm>
            <a:custGeom>
              <a:avLst/>
              <a:gdLst/>
              <a:ahLst/>
              <a:cxnLst/>
              <a:rect l="l" t="t" r="r" b="b"/>
              <a:pathLst>
                <a:path w="11916" h="18409" extrusionOk="0">
                  <a:moveTo>
                    <a:pt x="5944" y="11489"/>
                  </a:moveTo>
                  <a:cubicBezTo>
                    <a:pt x="7963" y="11489"/>
                    <a:pt x="9555" y="12370"/>
                    <a:pt x="9555" y="14844"/>
                  </a:cubicBezTo>
                  <a:cubicBezTo>
                    <a:pt x="9555" y="17290"/>
                    <a:pt x="6825" y="17290"/>
                    <a:pt x="5944" y="17290"/>
                  </a:cubicBezTo>
                  <a:cubicBezTo>
                    <a:pt x="5924" y="17290"/>
                    <a:pt x="5903" y="17290"/>
                    <a:pt x="5882" y="17290"/>
                  </a:cubicBezTo>
                  <a:cubicBezTo>
                    <a:pt x="4942" y="17290"/>
                    <a:pt x="2361" y="17263"/>
                    <a:pt x="2361" y="14844"/>
                  </a:cubicBezTo>
                  <a:lnTo>
                    <a:pt x="2332" y="14844"/>
                  </a:lnTo>
                  <a:cubicBezTo>
                    <a:pt x="2332" y="12370"/>
                    <a:pt x="3953" y="11489"/>
                    <a:pt x="5944" y="11489"/>
                  </a:cubicBezTo>
                  <a:close/>
                  <a:moveTo>
                    <a:pt x="5972" y="0"/>
                  </a:moveTo>
                  <a:cubicBezTo>
                    <a:pt x="2674" y="0"/>
                    <a:pt x="1" y="2730"/>
                    <a:pt x="86" y="6029"/>
                  </a:cubicBezTo>
                  <a:lnTo>
                    <a:pt x="86" y="12541"/>
                  </a:lnTo>
                  <a:cubicBezTo>
                    <a:pt x="86" y="15940"/>
                    <a:pt x="2893" y="18409"/>
                    <a:pt x="5978" y="18409"/>
                  </a:cubicBezTo>
                  <a:cubicBezTo>
                    <a:pt x="6893" y="18409"/>
                    <a:pt x="7833" y="18191"/>
                    <a:pt x="8731" y="17716"/>
                  </a:cubicBezTo>
                  <a:cubicBezTo>
                    <a:pt x="10636" y="16693"/>
                    <a:pt x="11859" y="14702"/>
                    <a:pt x="11859" y="12541"/>
                  </a:cubicBezTo>
                  <a:lnTo>
                    <a:pt x="11859" y="6029"/>
                  </a:lnTo>
                  <a:cubicBezTo>
                    <a:pt x="11916" y="2730"/>
                    <a:pt x="9271" y="0"/>
                    <a:pt x="59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3"/>
            <p:cNvSpPr/>
            <p:nvPr/>
          </p:nvSpPr>
          <p:spPr>
            <a:xfrm>
              <a:off x="1436348" y="2041210"/>
              <a:ext cx="552094" cy="443418"/>
            </a:xfrm>
            <a:custGeom>
              <a:avLst/>
              <a:gdLst/>
              <a:ahLst/>
              <a:cxnLst/>
              <a:rect l="l" t="t" r="r" b="b"/>
              <a:pathLst>
                <a:path w="7224" h="5802" extrusionOk="0">
                  <a:moveTo>
                    <a:pt x="3612" y="1"/>
                  </a:moveTo>
                  <a:cubicBezTo>
                    <a:pt x="1622" y="1"/>
                    <a:pt x="1" y="882"/>
                    <a:pt x="1" y="3356"/>
                  </a:cubicBezTo>
                  <a:cubicBezTo>
                    <a:pt x="1" y="5802"/>
                    <a:pt x="2731" y="5802"/>
                    <a:pt x="3612" y="5802"/>
                  </a:cubicBezTo>
                  <a:cubicBezTo>
                    <a:pt x="3631" y="5802"/>
                    <a:pt x="3652" y="5802"/>
                    <a:pt x="3673" y="5802"/>
                  </a:cubicBezTo>
                  <a:cubicBezTo>
                    <a:pt x="4588" y="5802"/>
                    <a:pt x="7224" y="5775"/>
                    <a:pt x="7224" y="3356"/>
                  </a:cubicBezTo>
                  <a:cubicBezTo>
                    <a:pt x="7224" y="882"/>
                    <a:pt x="5603" y="1"/>
                    <a:pt x="3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3"/>
            <p:cNvSpPr/>
            <p:nvPr/>
          </p:nvSpPr>
          <p:spPr>
            <a:xfrm>
              <a:off x="1140817" y="2667122"/>
              <a:ext cx="1141025" cy="1645277"/>
            </a:xfrm>
            <a:custGeom>
              <a:avLst/>
              <a:gdLst/>
              <a:ahLst/>
              <a:cxnLst/>
              <a:rect l="l" t="t" r="r" b="b"/>
              <a:pathLst>
                <a:path w="14930" h="21528" extrusionOk="0">
                  <a:moveTo>
                    <a:pt x="7484" y="3123"/>
                  </a:moveTo>
                  <a:cubicBezTo>
                    <a:pt x="7831" y="3123"/>
                    <a:pt x="8162" y="3383"/>
                    <a:pt x="8162" y="3783"/>
                  </a:cubicBezTo>
                  <a:cubicBezTo>
                    <a:pt x="8133" y="4152"/>
                    <a:pt x="7849" y="4465"/>
                    <a:pt x="7479" y="4465"/>
                  </a:cubicBezTo>
                  <a:cubicBezTo>
                    <a:pt x="6882" y="4465"/>
                    <a:pt x="6569" y="3754"/>
                    <a:pt x="6996" y="3328"/>
                  </a:cubicBezTo>
                  <a:cubicBezTo>
                    <a:pt x="7137" y="3187"/>
                    <a:pt x="7312" y="3123"/>
                    <a:pt x="7484" y="3123"/>
                  </a:cubicBezTo>
                  <a:close/>
                  <a:moveTo>
                    <a:pt x="7467" y="6372"/>
                  </a:moveTo>
                  <a:cubicBezTo>
                    <a:pt x="7820" y="6372"/>
                    <a:pt x="8162" y="6647"/>
                    <a:pt x="8162" y="7053"/>
                  </a:cubicBezTo>
                  <a:cubicBezTo>
                    <a:pt x="8162" y="7451"/>
                    <a:pt x="7849" y="7764"/>
                    <a:pt x="7479" y="7764"/>
                  </a:cubicBezTo>
                  <a:lnTo>
                    <a:pt x="7479" y="7735"/>
                  </a:lnTo>
                  <a:cubicBezTo>
                    <a:pt x="6882" y="7735"/>
                    <a:pt x="6569" y="6996"/>
                    <a:pt x="6996" y="6569"/>
                  </a:cubicBezTo>
                  <a:cubicBezTo>
                    <a:pt x="7132" y="6433"/>
                    <a:pt x="7301" y="6372"/>
                    <a:pt x="7467" y="6372"/>
                  </a:cubicBezTo>
                  <a:close/>
                  <a:moveTo>
                    <a:pt x="7467" y="9642"/>
                  </a:moveTo>
                  <a:cubicBezTo>
                    <a:pt x="7820" y="9642"/>
                    <a:pt x="8162" y="9917"/>
                    <a:pt x="8162" y="10323"/>
                  </a:cubicBezTo>
                  <a:cubicBezTo>
                    <a:pt x="8133" y="10693"/>
                    <a:pt x="7849" y="11006"/>
                    <a:pt x="7479" y="11006"/>
                  </a:cubicBezTo>
                  <a:cubicBezTo>
                    <a:pt x="6882" y="11006"/>
                    <a:pt x="6569" y="10266"/>
                    <a:pt x="6996" y="9840"/>
                  </a:cubicBezTo>
                  <a:cubicBezTo>
                    <a:pt x="7132" y="9703"/>
                    <a:pt x="7301" y="9642"/>
                    <a:pt x="7467" y="9642"/>
                  </a:cubicBezTo>
                  <a:close/>
                  <a:moveTo>
                    <a:pt x="7467" y="12913"/>
                  </a:moveTo>
                  <a:cubicBezTo>
                    <a:pt x="7820" y="12913"/>
                    <a:pt x="8162" y="13187"/>
                    <a:pt x="8162" y="13593"/>
                  </a:cubicBezTo>
                  <a:cubicBezTo>
                    <a:pt x="8133" y="13963"/>
                    <a:pt x="7849" y="14276"/>
                    <a:pt x="7479" y="14276"/>
                  </a:cubicBezTo>
                  <a:cubicBezTo>
                    <a:pt x="6882" y="14276"/>
                    <a:pt x="6569" y="13536"/>
                    <a:pt x="6996" y="13110"/>
                  </a:cubicBezTo>
                  <a:cubicBezTo>
                    <a:pt x="7132" y="12973"/>
                    <a:pt x="7301" y="12913"/>
                    <a:pt x="7467" y="12913"/>
                  </a:cubicBezTo>
                  <a:close/>
                  <a:moveTo>
                    <a:pt x="7467" y="16183"/>
                  </a:moveTo>
                  <a:cubicBezTo>
                    <a:pt x="7820" y="16183"/>
                    <a:pt x="8162" y="16457"/>
                    <a:pt x="8162" y="16863"/>
                  </a:cubicBezTo>
                  <a:cubicBezTo>
                    <a:pt x="8133" y="17233"/>
                    <a:pt x="7849" y="17546"/>
                    <a:pt x="7479" y="17546"/>
                  </a:cubicBezTo>
                  <a:cubicBezTo>
                    <a:pt x="6882" y="17546"/>
                    <a:pt x="6569" y="16807"/>
                    <a:pt x="6996" y="16380"/>
                  </a:cubicBezTo>
                  <a:cubicBezTo>
                    <a:pt x="7132" y="16244"/>
                    <a:pt x="7301" y="16183"/>
                    <a:pt x="7467" y="16183"/>
                  </a:cubicBezTo>
                  <a:close/>
                  <a:moveTo>
                    <a:pt x="2361" y="1"/>
                  </a:moveTo>
                  <a:cubicBezTo>
                    <a:pt x="1053" y="29"/>
                    <a:pt x="29" y="1053"/>
                    <a:pt x="0" y="2361"/>
                  </a:cubicBezTo>
                  <a:lnTo>
                    <a:pt x="0" y="19167"/>
                  </a:lnTo>
                  <a:cubicBezTo>
                    <a:pt x="0" y="20475"/>
                    <a:pt x="1053" y="21527"/>
                    <a:pt x="2361" y="21527"/>
                  </a:cubicBezTo>
                  <a:lnTo>
                    <a:pt x="12598" y="21527"/>
                  </a:lnTo>
                  <a:cubicBezTo>
                    <a:pt x="13878" y="21527"/>
                    <a:pt x="14930" y="20475"/>
                    <a:pt x="14930" y="19167"/>
                  </a:cubicBezTo>
                  <a:lnTo>
                    <a:pt x="14930" y="2361"/>
                  </a:lnTo>
                  <a:cubicBezTo>
                    <a:pt x="14930" y="1053"/>
                    <a:pt x="13878" y="1"/>
                    <a:pt x="12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3"/>
            <p:cNvSpPr/>
            <p:nvPr/>
          </p:nvSpPr>
          <p:spPr>
            <a:xfrm>
              <a:off x="1642845" y="2906176"/>
              <a:ext cx="121745" cy="104244"/>
            </a:xfrm>
            <a:custGeom>
              <a:avLst/>
              <a:gdLst/>
              <a:ahLst/>
              <a:cxnLst/>
              <a:rect l="l" t="t" r="r" b="b"/>
              <a:pathLst>
                <a:path w="1593" h="1364" extrusionOk="0">
                  <a:moveTo>
                    <a:pt x="910" y="1"/>
                  </a:moveTo>
                  <a:cubicBezTo>
                    <a:pt x="313" y="1"/>
                    <a:pt x="0" y="740"/>
                    <a:pt x="427" y="1166"/>
                  </a:cubicBezTo>
                  <a:cubicBezTo>
                    <a:pt x="563" y="1303"/>
                    <a:pt x="732" y="1364"/>
                    <a:pt x="898" y="1364"/>
                  </a:cubicBezTo>
                  <a:cubicBezTo>
                    <a:pt x="1251" y="1364"/>
                    <a:pt x="1593" y="1089"/>
                    <a:pt x="1593" y="683"/>
                  </a:cubicBezTo>
                  <a:cubicBezTo>
                    <a:pt x="1593" y="313"/>
                    <a:pt x="128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3"/>
            <p:cNvSpPr/>
            <p:nvPr/>
          </p:nvSpPr>
          <p:spPr>
            <a:xfrm>
              <a:off x="1642845" y="3156082"/>
              <a:ext cx="121745" cy="102104"/>
            </a:xfrm>
            <a:custGeom>
              <a:avLst/>
              <a:gdLst/>
              <a:ahLst/>
              <a:cxnLst/>
              <a:rect l="l" t="t" r="r" b="b"/>
              <a:pathLst>
                <a:path w="1593" h="1336" extrusionOk="0">
                  <a:moveTo>
                    <a:pt x="910" y="1"/>
                  </a:moveTo>
                  <a:cubicBezTo>
                    <a:pt x="313" y="1"/>
                    <a:pt x="0" y="712"/>
                    <a:pt x="427" y="1138"/>
                  </a:cubicBezTo>
                  <a:cubicBezTo>
                    <a:pt x="563" y="1275"/>
                    <a:pt x="732" y="1336"/>
                    <a:pt x="898" y="1336"/>
                  </a:cubicBezTo>
                  <a:cubicBezTo>
                    <a:pt x="1251" y="1336"/>
                    <a:pt x="1593" y="1061"/>
                    <a:pt x="1593" y="655"/>
                  </a:cubicBezTo>
                  <a:cubicBezTo>
                    <a:pt x="1564" y="285"/>
                    <a:pt x="128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3"/>
            <p:cNvSpPr/>
            <p:nvPr/>
          </p:nvSpPr>
          <p:spPr>
            <a:xfrm>
              <a:off x="1642845" y="3403848"/>
              <a:ext cx="121745" cy="104244"/>
            </a:xfrm>
            <a:custGeom>
              <a:avLst/>
              <a:gdLst/>
              <a:ahLst/>
              <a:cxnLst/>
              <a:rect l="l" t="t" r="r" b="b"/>
              <a:pathLst>
                <a:path w="1593" h="1364" extrusionOk="0">
                  <a:moveTo>
                    <a:pt x="910" y="1"/>
                  </a:moveTo>
                  <a:cubicBezTo>
                    <a:pt x="313" y="1"/>
                    <a:pt x="0" y="740"/>
                    <a:pt x="427" y="1166"/>
                  </a:cubicBezTo>
                  <a:cubicBezTo>
                    <a:pt x="563" y="1303"/>
                    <a:pt x="732" y="1364"/>
                    <a:pt x="898" y="1364"/>
                  </a:cubicBezTo>
                  <a:cubicBezTo>
                    <a:pt x="1251" y="1364"/>
                    <a:pt x="1593" y="1089"/>
                    <a:pt x="1593" y="683"/>
                  </a:cubicBezTo>
                  <a:cubicBezTo>
                    <a:pt x="1564" y="313"/>
                    <a:pt x="128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3"/>
            <p:cNvSpPr/>
            <p:nvPr/>
          </p:nvSpPr>
          <p:spPr>
            <a:xfrm>
              <a:off x="1642845" y="3653754"/>
              <a:ext cx="121745" cy="104244"/>
            </a:xfrm>
            <a:custGeom>
              <a:avLst/>
              <a:gdLst/>
              <a:ahLst/>
              <a:cxnLst/>
              <a:rect l="l" t="t" r="r" b="b"/>
              <a:pathLst>
                <a:path w="1593" h="1364" extrusionOk="0">
                  <a:moveTo>
                    <a:pt x="910" y="1"/>
                  </a:moveTo>
                  <a:cubicBezTo>
                    <a:pt x="313" y="1"/>
                    <a:pt x="0" y="740"/>
                    <a:pt x="427" y="1167"/>
                  </a:cubicBezTo>
                  <a:cubicBezTo>
                    <a:pt x="563" y="1303"/>
                    <a:pt x="732" y="1364"/>
                    <a:pt x="898" y="1364"/>
                  </a:cubicBezTo>
                  <a:cubicBezTo>
                    <a:pt x="1251" y="1364"/>
                    <a:pt x="1593" y="1089"/>
                    <a:pt x="1593" y="683"/>
                  </a:cubicBezTo>
                  <a:cubicBezTo>
                    <a:pt x="1564" y="314"/>
                    <a:pt x="128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3"/>
            <p:cNvSpPr/>
            <p:nvPr/>
          </p:nvSpPr>
          <p:spPr>
            <a:xfrm>
              <a:off x="1642845" y="3903737"/>
              <a:ext cx="121745" cy="104244"/>
            </a:xfrm>
            <a:custGeom>
              <a:avLst/>
              <a:gdLst/>
              <a:ahLst/>
              <a:cxnLst/>
              <a:rect l="l" t="t" r="r" b="b"/>
              <a:pathLst>
                <a:path w="1593" h="1364" extrusionOk="0">
                  <a:moveTo>
                    <a:pt x="910" y="0"/>
                  </a:moveTo>
                  <a:cubicBezTo>
                    <a:pt x="313" y="0"/>
                    <a:pt x="0" y="739"/>
                    <a:pt x="427" y="1166"/>
                  </a:cubicBezTo>
                  <a:cubicBezTo>
                    <a:pt x="563" y="1302"/>
                    <a:pt x="732" y="1363"/>
                    <a:pt x="898" y="1363"/>
                  </a:cubicBezTo>
                  <a:cubicBezTo>
                    <a:pt x="1251" y="1363"/>
                    <a:pt x="1593" y="1089"/>
                    <a:pt x="1593" y="682"/>
                  </a:cubicBezTo>
                  <a:cubicBezTo>
                    <a:pt x="1564" y="313"/>
                    <a:pt x="1280"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7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673" name="Google Shape;1673;p74"/>
          <p:cNvSpPr txBox="1">
            <a:spLocks noGrp="1"/>
          </p:cNvSpPr>
          <p:nvPr>
            <p:ph type="body" idx="1"/>
          </p:nvPr>
        </p:nvSpPr>
        <p:spPr>
          <a:xfrm>
            <a:off x="713225" y="1246950"/>
            <a:ext cx="7717500" cy="335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a:solidFill>
                  <a:schemeClr val="lt2"/>
                </a:solidFill>
                <a:latin typeface="Oxygen"/>
                <a:ea typeface="Oxygen"/>
                <a:cs typeface="Oxygen"/>
                <a:sym typeface="Oxygen"/>
              </a:rPr>
              <a:t>VECTOR</a:t>
            </a:r>
            <a:endParaRPr sz="2000" b="1">
              <a:solidFill>
                <a:schemeClr val="lt2"/>
              </a:solidFill>
              <a:latin typeface="Oxygen"/>
              <a:ea typeface="Oxygen"/>
              <a:cs typeface="Oxygen"/>
              <a:sym typeface="Oxygen"/>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3"/>
              </a:rPr>
              <a:t>London heart flat icons</a:t>
            </a:r>
            <a:endParaRPr sz="1400">
              <a:solidFill>
                <a:srgbClr val="374957"/>
              </a:solidFill>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4"/>
              </a:rPr>
              <a:t>Background of london skyline</a:t>
            </a:r>
            <a:endParaRPr sz="1400">
              <a:solidFill>
                <a:srgbClr val="374957"/>
              </a:solidFill>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5"/>
              </a:rPr>
              <a:t>London symbols</a:t>
            </a:r>
            <a:endParaRPr sz="1400">
              <a:solidFill>
                <a:srgbClr val="374957"/>
              </a:solidFill>
            </a:endParaRPr>
          </a:p>
          <a:p>
            <a:pPr marL="0" marR="50800" lvl="0" indent="0" algn="l" rtl="0">
              <a:lnSpc>
                <a:spcPct val="100000"/>
              </a:lnSpc>
              <a:spcBef>
                <a:spcPts val="0"/>
              </a:spcBef>
              <a:spcAft>
                <a:spcPts val="0"/>
              </a:spcAft>
              <a:buNone/>
            </a:pPr>
            <a:endParaRPr sz="1400">
              <a:solidFill>
                <a:srgbClr val="374957"/>
              </a:solidFill>
            </a:endParaRPr>
          </a:p>
          <a:p>
            <a:pPr marL="0" marR="50800" lvl="0" indent="0" algn="l" rtl="0">
              <a:lnSpc>
                <a:spcPct val="100000"/>
              </a:lnSpc>
              <a:spcBef>
                <a:spcPts val="0"/>
              </a:spcBef>
              <a:spcAft>
                <a:spcPts val="0"/>
              </a:spcAft>
              <a:buNone/>
            </a:pPr>
            <a:r>
              <a:rPr lang="en" sz="2000" b="1">
                <a:solidFill>
                  <a:schemeClr val="lt2"/>
                </a:solidFill>
                <a:latin typeface="Oxygen"/>
                <a:ea typeface="Oxygen"/>
                <a:cs typeface="Oxygen"/>
                <a:sym typeface="Oxygen"/>
              </a:rPr>
              <a:t>ICON</a:t>
            </a:r>
            <a:endParaRPr sz="2000" b="1">
              <a:solidFill>
                <a:schemeClr val="lt2"/>
              </a:solidFill>
              <a:latin typeface="Oxygen"/>
              <a:ea typeface="Oxygen"/>
              <a:cs typeface="Oxygen"/>
              <a:sym typeface="Oxygen"/>
            </a:endParaRPr>
          </a:p>
          <a:p>
            <a:pPr marL="457200" lvl="0" indent="-317500" algn="l" rtl="0">
              <a:lnSpc>
                <a:spcPct val="100000"/>
              </a:lnSpc>
              <a:spcBef>
                <a:spcPts val="0"/>
              </a:spcBef>
              <a:spcAft>
                <a:spcPts val="0"/>
              </a:spcAft>
              <a:buSzPts val="1400"/>
              <a:buChar char="●"/>
            </a:pPr>
            <a:r>
              <a:rPr lang="en" sz="1400">
                <a:solidFill>
                  <a:schemeClr val="hlink"/>
                </a:solidFill>
                <a:uFill>
                  <a:noFill/>
                </a:uFill>
                <a:hlinkClick r:id="rId6"/>
              </a:rPr>
              <a:t>England Icon Pack</a:t>
            </a:r>
            <a:endParaRPr sz="1400">
              <a:solidFill>
                <a:srgbClr val="374957"/>
              </a:solidFill>
            </a:endParaRPr>
          </a:p>
          <a:p>
            <a:pPr marL="0" lvl="0" indent="0" algn="l" rtl="0">
              <a:lnSpc>
                <a:spcPct val="100000"/>
              </a:lnSpc>
              <a:spcBef>
                <a:spcPts val="0"/>
              </a:spcBef>
              <a:spcAft>
                <a:spcPts val="0"/>
              </a:spcAft>
              <a:buNone/>
            </a:pPr>
            <a:endParaRPr sz="1400" b="1">
              <a:solidFill>
                <a:srgbClr val="374957"/>
              </a:solidFill>
            </a:endParaRPr>
          </a:p>
          <a:p>
            <a:pPr marL="0" lvl="0" indent="0" algn="l" rtl="0">
              <a:lnSpc>
                <a:spcPct val="100000"/>
              </a:lnSpc>
              <a:spcBef>
                <a:spcPts val="0"/>
              </a:spcBef>
              <a:spcAft>
                <a:spcPts val="0"/>
              </a:spcAft>
              <a:buNone/>
            </a:pPr>
            <a:r>
              <a:rPr lang="en" sz="2000" b="1">
                <a:solidFill>
                  <a:schemeClr val="lt2"/>
                </a:solidFill>
                <a:latin typeface="Oxygen"/>
                <a:ea typeface="Oxygen"/>
                <a:cs typeface="Oxygen"/>
                <a:sym typeface="Oxygen"/>
              </a:rPr>
              <a:t>PHOTO</a:t>
            </a:r>
            <a:endParaRPr sz="2000" b="1">
              <a:solidFill>
                <a:schemeClr val="lt2"/>
              </a:solidFill>
              <a:latin typeface="Oxygen"/>
              <a:ea typeface="Oxygen"/>
              <a:cs typeface="Oxygen"/>
              <a:sym typeface="Oxygen"/>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7"/>
              </a:rPr>
              <a:t>Girlfriends at london eye</a:t>
            </a:r>
            <a:endParaRPr sz="1400">
              <a:solidFill>
                <a:srgbClr val="374957"/>
              </a:solidFill>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8"/>
              </a:rPr>
              <a:t>West end of london map with pin</a:t>
            </a:r>
            <a:endParaRPr sz="1400">
              <a:solidFill>
                <a:srgbClr val="374957"/>
              </a:solidFill>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9"/>
              </a:rPr>
              <a:t>Portrait beautiful business woman</a:t>
            </a:r>
            <a:endParaRPr sz="1400">
              <a:solidFill>
                <a:srgbClr val="374957"/>
              </a:solidFill>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0"/>
              </a:rPr>
              <a:t>Smiling portrait of a young man wearing black jacket with his arms crossed against concrete backdrop</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77"/>
        <p:cNvGrpSpPr/>
        <p:nvPr/>
      </p:nvGrpSpPr>
      <p:grpSpPr>
        <a:xfrm>
          <a:off x="0" y="0"/>
          <a:ext cx="0" cy="0"/>
          <a:chOff x="0" y="0"/>
          <a:chExt cx="0" cy="0"/>
        </a:xfrm>
      </p:grpSpPr>
      <p:sp>
        <p:nvSpPr>
          <p:cNvPr id="1678" name="Google Shape;1678;p7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679" name="Google Shape;1679;p75"/>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680" name="Google Shape;1680;p75"/>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84"/>
        <p:cNvGrpSpPr/>
        <p:nvPr/>
      </p:nvGrpSpPr>
      <p:grpSpPr>
        <a:xfrm>
          <a:off x="0" y="0"/>
          <a:ext cx="0" cy="0"/>
          <a:chOff x="0" y="0"/>
          <a:chExt cx="0" cy="0"/>
        </a:xfrm>
      </p:grpSpPr>
      <p:sp>
        <p:nvSpPr>
          <p:cNvPr id="1685" name="Google Shape;1685;p76"/>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686" name="Google Shape;1686;p76"/>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687" name="Google Shape;1687;p76"/>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Oxygen</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https://fonts.google.com/specimen/Oxygen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Antic Slab</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https://fonts.google.com/specimen/Antic+Slab</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688" name="Google Shape;1688;p76"/>
          <p:cNvGrpSpPr/>
          <p:nvPr/>
        </p:nvGrpSpPr>
        <p:grpSpPr>
          <a:xfrm>
            <a:off x="2052638" y="3498875"/>
            <a:ext cx="5038700" cy="754200"/>
            <a:chOff x="2052638" y="3498875"/>
            <a:chExt cx="5038700" cy="754200"/>
          </a:xfrm>
        </p:grpSpPr>
        <p:grpSp>
          <p:nvGrpSpPr>
            <p:cNvPr id="1689" name="Google Shape;1689;p76"/>
            <p:cNvGrpSpPr/>
            <p:nvPr/>
          </p:nvGrpSpPr>
          <p:grpSpPr>
            <a:xfrm>
              <a:off x="3114463" y="3498875"/>
              <a:ext cx="791400" cy="754200"/>
              <a:chOff x="3645388" y="3498875"/>
              <a:chExt cx="791400" cy="754200"/>
            </a:xfrm>
          </p:grpSpPr>
          <p:sp>
            <p:nvSpPr>
              <p:cNvPr id="1690" name="Google Shape;1690;p76"/>
              <p:cNvSpPr/>
              <p:nvPr/>
            </p:nvSpPr>
            <p:spPr>
              <a:xfrm>
                <a:off x="3645388" y="3498875"/>
                <a:ext cx="791400" cy="754200"/>
              </a:xfrm>
              <a:prstGeom prst="roundRect">
                <a:avLst>
                  <a:gd name="adj" fmla="val 16667"/>
                </a:avLst>
              </a:prstGeom>
              <a:solidFill>
                <a:srgbClr val="FFFEF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6"/>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rPr>
                  <a:t>#fffaef6</a:t>
                </a:r>
                <a:endParaRPr sz="1000">
                  <a:solidFill>
                    <a:schemeClr val="dk2"/>
                  </a:solidFill>
                </a:endParaRPr>
              </a:p>
            </p:txBody>
          </p:sp>
        </p:grpSp>
        <p:grpSp>
          <p:nvGrpSpPr>
            <p:cNvPr id="1692" name="Google Shape;1692;p76"/>
            <p:cNvGrpSpPr/>
            <p:nvPr/>
          </p:nvGrpSpPr>
          <p:grpSpPr>
            <a:xfrm>
              <a:off x="4176282" y="3498875"/>
              <a:ext cx="791405" cy="754200"/>
              <a:chOff x="4707207" y="3498875"/>
              <a:chExt cx="791405" cy="754200"/>
            </a:xfrm>
          </p:grpSpPr>
          <p:sp>
            <p:nvSpPr>
              <p:cNvPr id="1693" name="Google Shape;1693;p76"/>
              <p:cNvSpPr/>
              <p:nvPr/>
            </p:nvSpPr>
            <p:spPr>
              <a:xfrm>
                <a:off x="4707207" y="3498875"/>
                <a:ext cx="791400" cy="754200"/>
              </a:xfrm>
              <a:prstGeom prst="roundRect">
                <a:avLst>
                  <a:gd name="adj" fmla="val 16667"/>
                </a:avLst>
              </a:prstGeom>
              <a:solidFill>
                <a:srgbClr val="7D83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6"/>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#7d83b0</a:t>
                </a:r>
                <a:endParaRPr sz="1000">
                  <a:solidFill>
                    <a:srgbClr val="FFFFFF"/>
                  </a:solidFill>
                </a:endParaRPr>
              </a:p>
            </p:txBody>
          </p:sp>
        </p:grpSp>
        <p:grpSp>
          <p:nvGrpSpPr>
            <p:cNvPr id="1695" name="Google Shape;1695;p76"/>
            <p:cNvGrpSpPr/>
            <p:nvPr/>
          </p:nvGrpSpPr>
          <p:grpSpPr>
            <a:xfrm>
              <a:off x="5238102" y="3498875"/>
              <a:ext cx="791411" cy="754200"/>
              <a:chOff x="5769027" y="3498875"/>
              <a:chExt cx="791411" cy="754200"/>
            </a:xfrm>
          </p:grpSpPr>
          <p:sp>
            <p:nvSpPr>
              <p:cNvPr id="1696" name="Google Shape;1696;p76"/>
              <p:cNvSpPr/>
              <p:nvPr/>
            </p:nvSpPr>
            <p:spPr>
              <a:xfrm>
                <a:off x="5769027" y="3498875"/>
                <a:ext cx="791400" cy="754200"/>
              </a:xfrm>
              <a:prstGeom prst="roundRect">
                <a:avLst>
                  <a:gd name="adj" fmla="val 16667"/>
                </a:avLst>
              </a:prstGeom>
              <a:solidFill>
                <a:srgbClr val="2532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6"/>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#25328c</a:t>
                </a:r>
                <a:endParaRPr sz="1000">
                  <a:solidFill>
                    <a:srgbClr val="FFFFFF"/>
                  </a:solidFill>
                </a:endParaRPr>
              </a:p>
            </p:txBody>
          </p:sp>
        </p:grpSp>
        <p:grpSp>
          <p:nvGrpSpPr>
            <p:cNvPr id="1698" name="Google Shape;1698;p76"/>
            <p:cNvGrpSpPr/>
            <p:nvPr/>
          </p:nvGrpSpPr>
          <p:grpSpPr>
            <a:xfrm>
              <a:off x="2052638" y="3498875"/>
              <a:ext cx="791400" cy="754200"/>
              <a:chOff x="2583563" y="3498875"/>
              <a:chExt cx="791400" cy="754200"/>
            </a:xfrm>
          </p:grpSpPr>
          <p:sp>
            <p:nvSpPr>
              <p:cNvPr id="1699" name="Google Shape;1699;p76"/>
              <p:cNvSpPr/>
              <p:nvPr/>
            </p:nvSpPr>
            <p:spPr>
              <a:xfrm>
                <a:off x="2583563" y="3498875"/>
                <a:ext cx="791400" cy="754200"/>
              </a:xfrm>
              <a:prstGeom prst="roundRect">
                <a:avLst>
                  <a:gd name="adj" fmla="val 16667"/>
                </a:avLst>
              </a:prstGeom>
              <a:solidFill>
                <a:srgbClr val="E1D9B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6"/>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#e1d9be</a:t>
                </a:r>
                <a:endParaRPr sz="1000">
                  <a:solidFill>
                    <a:srgbClr val="FFFFFF"/>
                  </a:solidFill>
                </a:endParaRPr>
              </a:p>
            </p:txBody>
          </p:sp>
        </p:grpSp>
        <p:grpSp>
          <p:nvGrpSpPr>
            <p:cNvPr id="1701" name="Google Shape;1701;p76"/>
            <p:cNvGrpSpPr/>
            <p:nvPr/>
          </p:nvGrpSpPr>
          <p:grpSpPr>
            <a:xfrm>
              <a:off x="6299927" y="3498875"/>
              <a:ext cx="791411" cy="754200"/>
              <a:chOff x="6830852" y="3498875"/>
              <a:chExt cx="791411" cy="754200"/>
            </a:xfrm>
          </p:grpSpPr>
          <p:sp>
            <p:nvSpPr>
              <p:cNvPr id="1702" name="Google Shape;1702;p76"/>
              <p:cNvSpPr/>
              <p:nvPr/>
            </p:nvSpPr>
            <p:spPr>
              <a:xfrm>
                <a:off x="6830852" y="3498875"/>
                <a:ext cx="791400" cy="754200"/>
              </a:xfrm>
              <a:prstGeom prst="roundRect">
                <a:avLst>
                  <a:gd name="adj" fmla="val 16667"/>
                </a:avLst>
              </a:prstGeom>
              <a:solidFill>
                <a:srgbClr val="CB4D5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6"/>
              <p:cNvSpPr txBox="1"/>
              <p:nvPr/>
            </p:nvSpPr>
            <p:spPr>
              <a:xfrm>
                <a:off x="6830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#cb4d5e</a:t>
                </a:r>
                <a:endParaRPr sz="1000">
                  <a:solidFill>
                    <a:schemeClr val="lt1"/>
                  </a:solidFil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7"/>
          <p:cNvSpPr txBox="1">
            <a:spLocks noGrp="1"/>
          </p:cNvSpPr>
          <p:nvPr>
            <p:ph type="title"/>
          </p:nvPr>
        </p:nvSpPr>
        <p:spPr>
          <a:xfrm>
            <a:off x="4554175" y="1162725"/>
            <a:ext cx="3566400" cy="14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MARKETING </a:t>
            </a:r>
            <a:r>
              <a:rPr lang="en" dirty="0">
                <a:solidFill>
                  <a:schemeClr val="accent1"/>
                </a:solidFill>
              </a:rPr>
              <a:t>LOCATION-BASED</a:t>
            </a:r>
            <a:endParaRPr dirty="0"/>
          </a:p>
        </p:txBody>
      </p:sp>
      <p:sp>
        <p:nvSpPr>
          <p:cNvPr id="402" name="Google Shape;402;p47"/>
          <p:cNvSpPr txBox="1">
            <a:spLocks noGrp="1"/>
          </p:cNvSpPr>
          <p:nvPr>
            <p:ph type="subTitle" idx="1"/>
          </p:nvPr>
        </p:nvSpPr>
        <p:spPr>
          <a:xfrm>
            <a:off x="4554175" y="2704900"/>
            <a:ext cx="3112500" cy="9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a:t>
            </a:r>
            <a:endParaRPr/>
          </a:p>
        </p:txBody>
      </p:sp>
      <p:pic>
        <p:nvPicPr>
          <p:cNvPr id="403" name="Google Shape;403;p47"/>
          <p:cNvPicPr preferRelativeResize="0"/>
          <p:nvPr/>
        </p:nvPicPr>
        <p:blipFill rotWithShape="1">
          <a:blip r:embed="rId3">
            <a:alphaModFix/>
          </a:blip>
          <a:srcRect l="44624" r="1508"/>
          <a:stretch/>
        </p:blipFill>
        <p:spPr>
          <a:xfrm>
            <a:off x="0" y="0"/>
            <a:ext cx="4152575"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07"/>
        <p:cNvGrpSpPr/>
        <p:nvPr/>
      </p:nvGrpSpPr>
      <p:grpSpPr>
        <a:xfrm>
          <a:off x="0" y="0"/>
          <a:ext cx="0" cy="0"/>
          <a:chOff x="0" y="0"/>
          <a:chExt cx="0" cy="0"/>
        </a:xfrm>
      </p:grpSpPr>
      <p:sp>
        <p:nvSpPr>
          <p:cNvPr id="1708" name="Google Shape;1708;p77"/>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709" name="Google Shape;1709;p77"/>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710" name="Google Shape;1710;p7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711" name="Google Shape;1711;p77"/>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712" name="Google Shape;1712;p77"/>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713" name="Google Shape;1713;p77"/>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714" name="Google Shape;1714;p77"/>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715" name="Google Shape;1715;p7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716" name="Google Shape;1716;p7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717" name="Google Shape;1717;p7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718" name="Google Shape;1718;p7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719" name="Google Shape;1719;p77"/>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23"/>
        <p:cNvGrpSpPr/>
        <p:nvPr/>
      </p:nvGrpSpPr>
      <p:grpSpPr>
        <a:xfrm>
          <a:off x="0" y="0"/>
          <a:ext cx="0" cy="0"/>
          <a:chOff x="0" y="0"/>
          <a:chExt cx="0" cy="0"/>
        </a:xfrm>
      </p:grpSpPr>
      <p:sp>
        <p:nvSpPr>
          <p:cNvPr id="1724" name="Google Shape;1724;p78"/>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725" name="Google Shape;1725;p78"/>
          <p:cNvGrpSpPr/>
          <p:nvPr/>
        </p:nvGrpSpPr>
        <p:grpSpPr>
          <a:xfrm>
            <a:off x="5156078" y="3085736"/>
            <a:ext cx="474294" cy="551291"/>
            <a:chOff x="4727025" y="1332775"/>
            <a:chExt cx="59900" cy="69625"/>
          </a:xfrm>
        </p:grpSpPr>
        <p:sp>
          <p:nvSpPr>
            <p:cNvPr id="1726" name="Google Shape;1726;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78"/>
          <p:cNvGrpSpPr/>
          <p:nvPr/>
        </p:nvGrpSpPr>
        <p:grpSpPr>
          <a:xfrm>
            <a:off x="5769734" y="2314340"/>
            <a:ext cx="555653" cy="557031"/>
            <a:chOff x="4820425" y="1329900"/>
            <a:chExt cx="70175" cy="70350"/>
          </a:xfrm>
        </p:grpSpPr>
        <p:sp>
          <p:nvSpPr>
            <p:cNvPr id="1729" name="Google Shape;1729;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78"/>
          <p:cNvGrpSpPr/>
          <p:nvPr/>
        </p:nvGrpSpPr>
        <p:grpSpPr>
          <a:xfrm>
            <a:off x="6396103" y="2318845"/>
            <a:ext cx="582574" cy="533871"/>
            <a:chOff x="4903200" y="1331525"/>
            <a:chExt cx="73575" cy="67425"/>
          </a:xfrm>
        </p:grpSpPr>
        <p:sp>
          <p:nvSpPr>
            <p:cNvPr id="1734" name="Google Shape;1734;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78"/>
          <p:cNvGrpSpPr/>
          <p:nvPr/>
        </p:nvGrpSpPr>
        <p:grpSpPr>
          <a:xfrm>
            <a:off x="5755581" y="3078709"/>
            <a:ext cx="583960" cy="565345"/>
            <a:chOff x="4815575" y="1416800"/>
            <a:chExt cx="73750" cy="71400"/>
          </a:xfrm>
        </p:grpSpPr>
        <p:sp>
          <p:nvSpPr>
            <p:cNvPr id="1737" name="Google Shape;1737;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78"/>
          <p:cNvGrpSpPr/>
          <p:nvPr/>
        </p:nvGrpSpPr>
        <p:grpSpPr>
          <a:xfrm>
            <a:off x="6390362" y="3108896"/>
            <a:ext cx="589898" cy="504970"/>
            <a:chOff x="4902475" y="1418875"/>
            <a:chExt cx="74500" cy="63775"/>
          </a:xfrm>
        </p:grpSpPr>
        <p:sp>
          <p:nvSpPr>
            <p:cNvPr id="1741" name="Google Shape;1741;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8"/>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78"/>
          <p:cNvGrpSpPr/>
          <p:nvPr/>
        </p:nvGrpSpPr>
        <p:grpSpPr>
          <a:xfrm>
            <a:off x="5765577" y="3826000"/>
            <a:ext cx="563967" cy="567127"/>
            <a:chOff x="4818100" y="1507675"/>
            <a:chExt cx="71225" cy="71625"/>
          </a:xfrm>
        </p:grpSpPr>
        <p:sp>
          <p:nvSpPr>
            <p:cNvPr id="1744" name="Google Shape;1744;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78"/>
          <p:cNvGrpSpPr/>
          <p:nvPr/>
        </p:nvGrpSpPr>
        <p:grpSpPr>
          <a:xfrm>
            <a:off x="5079075" y="3829461"/>
            <a:ext cx="628301" cy="588505"/>
            <a:chOff x="4721450" y="1509475"/>
            <a:chExt cx="79350" cy="74325"/>
          </a:xfrm>
        </p:grpSpPr>
        <p:sp>
          <p:nvSpPr>
            <p:cNvPr id="1749" name="Google Shape;1749;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78"/>
          <p:cNvGrpSpPr/>
          <p:nvPr/>
        </p:nvGrpSpPr>
        <p:grpSpPr>
          <a:xfrm>
            <a:off x="6424608" y="3814027"/>
            <a:ext cx="557038" cy="562772"/>
            <a:chOff x="4906800" y="1507500"/>
            <a:chExt cx="70350" cy="71075"/>
          </a:xfrm>
        </p:grpSpPr>
        <p:sp>
          <p:nvSpPr>
            <p:cNvPr id="1754" name="Google Shape;1754;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78"/>
          <p:cNvGrpSpPr/>
          <p:nvPr/>
        </p:nvGrpSpPr>
        <p:grpSpPr>
          <a:xfrm>
            <a:off x="4462216" y="2340963"/>
            <a:ext cx="517934" cy="517934"/>
            <a:chOff x="3736598" y="2170606"/>
            <a:chExt cx="404889" cy="404889"/>
          </a:xfrm>
        </p:grpSpPr>
        <p:sp>
          <p:nvSpPr>
            <p:cNvPr id="1760" name="Google Shape;1760;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78"/>
          <p:cNvGrpSpPr/>
          <p:nvPr/>
        </p:nvGrpSpPr>
        <p:grpSpPr>
          <a:xfrm>
            <a:off x="3729277" y="2341061"/>
            <a:ext cx="586986" cy="517740"/>
            <a:chOff x="3161917" y="2170682"/>
            <a:chExt cx="458870" cy="404737"/>
          </a:xfrm>
        </p:grpSpPr>
        <p:sp>
          <p:nvSpPr>
            <p:cNvPr id="1765" name="Google Shape;1765;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78"/>
          <p:cNvGrpSpPr/>
          <p:nvPr/>
        </p:nvGrpSpPr>
        <p:grpSpPr>
          <a:xfrm>
            <a:off x="3752299" y="3102400"/>
            <a:ext cx="540943" cy="517963"/>
            <a:chOff x="3179914" y="2889488"/>
            <a:chExt cx="422876" cy="404911"/>
          </a:xfrm>
        </p:grpSpPr>
        <p:sp>
          <p:nvSpPr>
            <p:cNvPr id="1769" name="Google Shape;1769;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78"/>
          <p:cNvGrpSpPr/>
          <p:nvPr/>
        </p:nvGrpSpPr>
        <p:grpSpPr>
          <a:xfrm>
            <a:off x="4453093" y="3102358"/>
            <a:ext cx="536180" cy="518047"/>
            <a:chOff x="3729467" y="2889422"/>
            <a:chExt cx="419153" cy="404977"/>
          </a:xfrm>
        </p:grpSpPr>
        <p:sp>
          <p:nvSpPr>
            <p:cNvPr id="1776" name="Google Shape;1776;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78"/>
          <p:cNvGrpSpPr/>
          <p:nvPr/>
        </p:nvGrpSpPr>
        <p:grpSpPr>
          <a:xfrm>
            <a:off x="1990126" y="3445787"/>
            <a:ext cx="965351" cy="134611"/>
            <a:chOff x="4411970" y="2962952"/>
            <a:chExt cx="706544" cy="104212"/>
          </a:xfrm>
        </p:grpSpPr>
        <p:sp>
          <p:nvSpPr>
            <p:cNvPr id="1784" name="Google Shape;1784;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78"/>
          <p:cNvGrpSpPr/>
          <p:nvPr/>
        </p:nvGrpSpPr>
        <p:grpSpPr>
          <a:xfrm>
            <a:off x="1990126" y="3041077"/>
            <a:ext cx="960158" cy="289172"/>
            <a:chOff x="4411970" y="2726085"/>
            <a:chExt cx="643107" cy="193659"/>
          </a:xfrm>
        </p:grpSpPr>
        <p:sp>
          <p:nvSpPr>
            <p:cNvPr id="1789" name="Google Shape;1789;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78"/>
          <p:cNvGrpSpPr/>
          <p:nvPr/>
        </p:nvGrpSpPr>
        <p:grpSpPr>
          <a:xfrm>
            <a:off x="998624" y="3295400"/>
            <a:ext cx="811503" cy="252584"/>
            <a:chOff x="4411970" y="4340222"/>
            <a:chExt cx="779467" cy="242683"/>
          </a:xfrm>
        </p:grpSpPr>
        <p:sp>
          <p:nvSpPr>
            <p:cNvPr id="1793" name="Google Shape;1793;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78"/>
          <p:cNvGrpSpPr/>
          <p:nvPr/>
        </p:nvGrpSpPr>
        <p:grpSpPr>
          <a:xfrm>
            <a:off x="1990126" y="2709308"/>
            <a:ext cx="965160" cy="216230"/>
            <a:chOff x="4411970" y="2468674"/>
            <a:chExt cx="747317" cy="167425"/>
          </a:xfrm>
        </p:grpSpPr>
        <p:sp>
          <p:nvSpPr>
            <p:cNvPr id="1797" name="Google Shape;1797;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78"/>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78"/>
          <p:cNvGrpSpPr/>
          <p:nvPr/>
        </p:nvGrpSpPr>
        <p:grpSpPr>
          <a:xfrm>
            <a:off x="997692" y="2334687"/>
            <a:ext cx="1959041" cy="208784"/>
            <a:chOff x="6336019" y="3733725"/>
            <a:chExt cx="2566206" cy="351310"/>
          </a:xfrm>
        </p:grpSpPr>
        <p:sp>
          <p:nvSpPr>
            <p:cNvPr id="1801" name="Google Shape;1801;p78"/>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8"/>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8"/>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8"/>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78"/>
          <p:cNvGrpSpPr/>
          <p:nvPr/>
        </p:nvGrpSpPr>
        <p:grpSpPr>
          <a:xfrm>
            <a:off x="1990126" y="3950602"/>
            <a:ext cx="946551" cy="153200"/>
            <a:chOff x="4404545" y="3301592"/>
            <a:chExt cx="782403" cy="129272"/>
          </a:xfrm>
        </p:grpSpPr>
        <p:sp>
          <p:nvSpPr>
            <p:cNvPr id="1806" name="Google Shape;1806;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78"/>
          <p:cNvGrpSpPr/>
          <p:nvPr/>
        </p:nvGrpSpPr>
        <p:grpSpPr>
          <a:xfrm>
            <a:off x="1990126" y="3695937"/>
            <a:ext cx="962257" cy="139127"/>
            <a:chOff x="4411970" y="3131459"/>
            <a:chExt cx="710520" cy="117397"/>
          </a:xfrm>
        </p:grpSpPr>
        <p:sp>
          <p:nvSpPr>
            <p:cNvPr id="1809" name="Google Shape;1809;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1" name="Google Shape;1811;p78"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78"/>
          <p:cNvGrpSpPr/>
          <p:nvPr/>
        </p:nvGrpSpPr>
        <p:grpSpPr>
          <a:xfrm>
            <a:off x="990271" y="3621603"/>
            <a:ext cx="823838" cy="458988"/>
            <a:chOff x="4411970" y="1801825"/>
            <a:chExt cx="734586" cy="409262"/>
          </a:xfrm>
        </p:grpSpPr>
        <p:sp>
          <p:nvSpPr>
            <p:cNvPr id="1813" name="Google Shape;1813;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78"/>
          <p:cNvGrpSpPr/>
          <p:nvPr/>
        </p:nvGrpSpPr>
        <p:grpSpPr>
          <a:xfrm>
            <a:off x="3095243" y="2339173"/>
            <a:ext cx="521514" cy="521514"/>
            <a:chOff x="5681300" y="2527788"/>
            <a:chExt cx="805800" cy="805800"/>
          </a:xfrm>
        </p:grpSpPr>
        <p:sp>
          <p:nvSpPr>
            <p:cNvPr id="1816" name="Google Shape;1816;p78"/>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78"/>
          <p:cNvGrpSpPr/>
          <p:nvPr/>
        </p:nvGrpSpPr>
        <p:grpSpPr>
          <a:xfrm>
            <a:off x="3089483" y="3094865"/>
            <a:ext cx="533033" cy="533033"/>
            <a:chOff x="4049800" y="640400"/>
            <a:chExt cx="858900" cy="858900"/>
          </a:xfrm>
        </p:grpSpPr>
        <p:sp>
          <p:nvSpPr>
            <p:cNvPr id="1819" name="Google Shape;1819;p78"/>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8"/>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78"/>
          <p:cNvGrpSpPr/>
          <p:nvPr/>
        </p:nvGrpSpPr>
        <p:grpSpPr>
          <a:xfrm>
            <a:off x="3014966" y="3772543"/>
            <a:ext cx="682068" cy="682068"/>
            <a:chOff x="5080188" y="927900"/>
            <a:chExt cx="961200" cy="961200"/>
          </a:xfrm>
        </p:grpSpPr>
        <p:sp>
          <p:nvSpPr>
            <p:cNvPr id="1822" name="Google Shape;1822;p78"/>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8"/>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8"/>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8"/>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78"/>
          <p:cNvGrpSpPr/>
          <p:nvPr/>
        </p:nvGrpSpPr>
        <p:grpSpPr>
          <a:xfrm>
            <a:off x="4478465" y="3869234"/>
            <a:ext cx="505650" cy="504006"/>
            <a:chOff x="6039282" y="1042577"/>
            <a:chExt cx="734315" cy="731929"/>
          </a:xfrm>
        </p:grpSpPr>
        <p:sp>
          <p:nvSpPr>
            <p:cNvPr id="1831" name="Google Shape;1831;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78"/>
          <p:cNvGrpSpPr/>
          <p:nvPr/>
        </p:nvGrpSpPr>
        <p:grpSpPr>
          <a:xfrm>
            <a:off x="5091067" y="2298862"/>
            <a:ext cx="567744" cy="602136"/>
            <a:chOff x="1825800" y="1651625"/>
            <a:chExt cx="539989" cy="571775"/>
          </a:xfrm>
        </p:grpSpPr>
        <p:sp>
          <p:nvSpPr>
            <p:cNvPr id="1853" name="Google Shape;1853;p78"/>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78"/>
          <p:cNvGrpSpPr/>
          <p:nvPr/>
        </p:nvGrpSpPr>
        <p:grpSpPr>
          <a:xfrm>
            <a:off x="3765995" y="3855579"/>
            <a:ext cx="508123" cy="507955"/>
            <a:chOff x="1897577" y="2802432"/>
            <a:chExt cx="492176" cy="492014"/>
          </a:xfrm>
        </p:grpSpPr>
        <p:sp>
          <p:nvSpPr>
            <p:cNvPr id="1858" name="Google Shape;1858;p78"/>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8"/>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8"/>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8"/>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8"/>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8"/>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8"/>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8"/>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8"/>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8"/>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78"/>
          <p:cNvGrpSpPr/>
          <p:nvPr/>
        </p:nvGrpSpPr>
        <p:grpSpPr>
          <a:xfrm>
            <a:off x="997525" y="4169123"/>
            <a:ext cx="809227" cy="200842"/>
            <a:chOff x="2013045" y="4813233"/>
            <a:chExt cx="921986" cy="228854"/>
          </a:xfrm>
        </p:grpSpPr>
        <p:sp>
          <p:nvSpPr>
            <p:cNvPr id="1871" name="Google Shape;1871;p78"/>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8"/>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78"/>
          <p:cNvGrpSpPr/>
          <p:nvPr/>
        </p:nvGrpSpPr>
        <p:grpSpPr>
          <a:xfrm>
            <a:off x="1005985" y="2656004"/>
            <a:ext cx="792421" cy="269941"/>
            <a:chOff x="1046767" y="4756633"/>
            <a:chExt cx="859646" cy="292841"/>
          </a:xfrm>
        </p:grpSpPr>
        <p:sp>
          <p:nvSpPr>
            <p:cNvPr id="1874" name="Google Shape;1874;p78"/>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8"/>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8"/>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7" name="Google Shape;1877;p7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1" name="Google Shape;1881;p78"/>
          <p:cNvGrpSpPr/>
          <p:nvPr/>
        </p:nvGrpSpPr>
        <p:grpSpPr>
          <a:xfrm>
            <a:off x="7141841" y="2550562"/>
            <a:ext cx="166473" cy="141497"/>
            <a:chOff x="4660325" y="1866850"/>
            <a:chExt cx="68350" cy="58100"/>
          </a:xfrm>
        </p:grpSpPr>
        <p:sp>
          <p:nvSpPr>
            <p:cNvPr id="1882" name="Google Shape;1882;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8"/>
          <p:cNvGrpSpPr/>
          <p:nvPr/>
        </p:nvGrpSpPr>
        <p:grpSpPr>
          <a:xfrm>
            <a:off x="7451186" y="2576286"/>
            <a:ext cx="162515" cy="90049"/>
            <a:chOff x="4791775" y="1877500"/>
            <a:chExt cx="66725" cy="36975"/>
          </a:xfrm>
        </p:grpSpPr>
        <p:sp>
          <p:nvSpPr>
            <p:cNvPr id="1885" name="Google Shape;1885;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78"/>
          <p:cNvGrpSpPr/>
          <p:nvPr/>
        </p:nvGrpSpPr>
        <p:grpSpPr>
          <a:xfrm>
            <a:off x="7772899" y="2576286"/>
            <a:ext cx="144979" cy="90049"/>
            <a:chOff x="4923925" y="1877500"/>
            <a:chExt cx="59525" cy="36975"/>
          </a:xfrm>
        </p:grpSpPr>
        <p:sp>
          <p:nvSpPr>
            <p:cNvPr id="1888" name="Google Shape;1888;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78"/>
          <p:cNvGrpSpPr/>
          <p:nvPr/>
        </p:nvGrpSpPr>
        <p:grpSpPr>
          <a:xfrm>
            <a:off x="8067390" y="2558477"/>
            <a:ext cx="141447" cy="125667"/>
            <a:chOff x="5058450" y="1870100"/>
            <a:chExt cx="58075" cy="51600"/>
          </a:xfrm>
        </p:grpSpPr>
        <p:sp>
          <p:nvSpPr>
            <p:cNvPr id="1891" name="Google Shape;1891;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78"/>
          <p:cNvGrpSpPr/>
          <p:nvPr/>
        </p:nvGrpSpPr>
        <p:grpSpPr>
          <a:xfrm>
            <a:off x="7481905" y="2980885"/>
            <a:ext cx="101077" cy="107645"/>
            <a:chOff x="4811425" y="2065025"/>
            <a:chExt cx="41500" cy="44200"/>
          </a:xfrm>
        </p:grpSpPr>
        <p:sp>
          <p:nvSpPr>
            <p:cNvPr id="1894" name="Google Shape;1894;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78"/>
          <p:cNvGrpSpPr/>
          <p:nvPr/>
        </p:nvGrpSpPr>
        <p:grpSpPr>
          <a:xfrm>
            <a:off x="7774342" y="2981098"/>
            <a:ext cx="120867" cy="107218"/>
            <a:chOff x="4929875" y="2065025"/>
            <a:chExt cx="49625" cy="44025"/>
          </a:xfrm>
        </p:grpSpPr>
        <p:sp>
          <p:nvSpPr>
            <p:cNvPr id="1897" name="Google Shape;1897;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78"/>
          <p:cNvGrpSpPr/>
          <p:nvPr/>
        </p:nvGrpSpPr>
        <p:grpSpPr>
          <a:xfrm>
            <a:off x="8103011" y="2984112"/>
            <a:ext cx="70206" cy="101191"/>
            <a:chOff x="5083925" y="2066350"/>
            <a:chExt cx="28825" cy="41550"/>
          </a:xfrm>
        </p:grpSpPr>
        <p:sp>
          <p:nvSpPr>
            <p:cNvPr id="1900" name="Google Shape;1900;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8"/>
          <p:cNvGrpSpPr/>
          <p:nvPr/>
        </p:nvGrpSpPr>
        <p:grpSpPr>
          <a:xfrm>
            <a:off x="7134565" y="2999759"/>
            <a:ext cx="181026" cy="69896"/>
            <a:chOff x="4659775" y="2072775"/>
            <a:chExt cx="74325" cy="28700"/>
          </a:xfrm>
        </p:grpSpPr>
        <p:sp>
          <p:nvSpPr>
            <p:cNvPr id="1903" name="Google Shape;1903;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8"/>
          <p:cNvGrpSpPr/>
          <p:nvPr/>
        </p:nvGrpSpPr>
        <p:grpSpPr>
          <a:xfrm>
            <a:off x="8054421" y="2790324"/>
            <a:ext cx="167387" cy="89197"/>
            <a:chOff x="4662475" y="1976500"/>
            <a:chExt cx="68725" cy="36625"/>
          </a:xfrm>
        </p:grpSpPr>
        <p:sp>
          <p:nvSpPr>
            <p:cNvPr id="1907" name="Google Shape;1907;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78"/>
          <p:cNvGrpSpPr/>
          <p:nvPr/>
        </p:nvGrpSpPr>
        <p:grpSpPr>
          <a:xfrm>
            <a:off x="7751326" y="2793764"/>
            <a:ext cx="166899" cy="82317"/>
            <a:chOff x="4920150" y="1977875"/>
            <a:chExt cx="68525" cy="33800"/>
          </a:xfrm>
        </p:grpSpPr>
        <p:sp>
          <p:nvSpPr>
            <p:cNvPr id="1911" name="Google Shape;1911;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8"/>
          <p:cNvGrpSpPr/>
          <p:nvPr/>
        </p:nvGrpSpPr>
        <p:grpSpPr>
          <a:xfrm>
            <a:off x="7162483" y="3197682"/>
            <a:ext cx="125190" cy="127859"/>
            <a:chOff x="4676550" y="2160575"/>
            <a:chExt cx="51400" cy="52500"/>
          </a:xfrm>
        </p:grpSpPr>
        <p:sp>
          <p:nvSpPr>
            <p:cNvPr id="1915" name="Google Shape;1915;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78"/>
          <p:cNvGrpSpPr/>
          <p:nvPr/>
        </p:nvGrpSpPr>
        <p:grpSpPr>
          <a:xfrm>
            <a:off x="7459741" y="3204714"/>
            <a:ext cx="145405" cy="113794"/>
            <a:chOff x="4768325" y="2163475"/>
            <a:chExt cx="59700" cy="46725"/>
          </a:xfrm>
        </p:grpSpPr>
        <p:sp>
          <p:nvSpPr>
            <p:cNvPr id="1919" name="Google Shape;1919;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7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7" name="Google Shape;1927;p78"/>
          <p:cNvGrpSpPr/>
          <p:nvPr/>
        </p:nvGrpSpPr>
        <p:grpSpPr>
          <a:xfrm>
            <a:off x="7476059" y="3459808"/>
            <a:ext cx="112768" cy="106853"/>
            <a:chOff x="4768575" y="2253950"/>
            <a:chExt cx="46300" cy="43875"/>
          </a:xfrm>
        </p:grpSpPr>
        <p:sp>
          <p:nvSpPr>
            <p:cNvPr id="1928" name="Google Shape;1928;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78"/>
          <p:cNvGrpSpPr/>
          <p:nvPr/>
        </p:nvGrpSpPr>
        <p:grpSpPr>
          <a:xfrm>
            <a:off x="7775682" y="3948834"/>
            <a:ext cx="118187" cy="146246"/>
            <a:chOff x="4960900" y="2433225"/>
            <a:chExt cx="48525" cy="60050"/>
          </a:xfrm>
        </p:grpSpPr>
        <p:sp>
          <p:nvSpPr>
            <p:cNvPr id="1931" name="Google Shape;1931;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 name="Google Shape;1933;p78"/>
          <p:cNvGrpSpPr/>
          <p:nvPr/>
        </p:nvGrpSpPr>
        <p:grpSpPr>
          <a:xfrm>
            <a:off x="7464247" y="4212895"/>
            <a:ext cx="136394" cy="143810"/>
            <a:chOff x="4854075" y="2527625"/>
            <a:chExt cx="56000" cy="59050"/>
          </a:xfrm>
        </p:grpSpPr>
        <p:sp>
          <p:nvSpPr>
            <p:cNvPr id="1934" name="Google Shape;1934;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6" name="Google Shape;1936;p7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9" name="Google Shape;1939;p78"/>
          <p:cNvGrpSpPr/>
          <p:nvPr/>
        </p:nvGrpSpPr>
        <p:grpSpPr>
          <a:xfrm>
            <a:off x="8088458" y="3676639"/>
            <a:ext cx="99312" cy="160797"/>
            <a:chOff x="5059700" y="2334775"/>
            <a:chExt cx="40775" cy="66025"/>
          </a:xfrm>
        </p:grpSpPr>
        <p:sp>
          <p:nvSpPr>
            <p:cNvPr id="1940" name="Google Shape;1940;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78"/>
          <p:cNvGrpSpPr/>
          <p:nvPr/>
        </p:nvGrpSpPr>
        <p:grpSpPr>
          <a:xfrm>
            <a:off x="8045622" y="3941771"/>
            <a:ext cx="184984" cy="160371"/>
            <a:chOff x="5037700" y="2430325"/>
            <a:chExt cx="75950" cy="65850"/>
          </a:xfrm>
        </p:grpSpPr>
        <p:sp>
          <p:nvSpPr>
            <p:cNvPr id="1950" name="Google Shape;1950;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78"/>
          <p:cNvGrpSpPr/>
          <p:nvPr/>
        </p:nvGrpSpPr>
        <p:grpSpPr>
          <a:xfrm>
            <a:off x="7465128" y="3708223"/>
            <a:ext cx="173014" cy="97629"/>
            <a:chOff x="4756975" y="2341800"/>
            <a:chExt cx="91975" cy="51925"/>
          </a:xfrm>
        </p:grpSpPr>
        <p:sp>
          <p:nvSpPr>
            <p:cNvPr id="1953" name="Google Shape;1953;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78"/>
          <p:cNvGrpSpPr/>
          <p:nvPr/>
        </p:nvGrpSpPr>
        <p:grpSpPr>
          <a:xfrm>
            <a:off x="7732065" y="4196920"/>
            <a:ext cx="212497" cy="175761"/>
            <a:chOff x="4943575" y="2516350"/>
            <a:chExt cx="98675" cy="81700"/>
          </a:xfrm>
        </p:grpSpPr>
        <p:sp>
          <p:nvSpPr>
            <p:cNvPr id="1974" name="Google Shape;1974;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7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8"/>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8"/>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grpSp>
        <p:nvGrpSpPr>
          <p:cNvPr id="2061" name="Google Shape;2061;p79"/>
          <p:cNvGrpSpPr/>
          <p:nvPr/>
        </p:nvGrpSpPr>
        <p:grpSpPr>
          <a:xfrm>
            <a:off x="745571" y="1168666"/>
            <a:ext cx="2492868" cy="1379876"/>
            <a:chOff x="2654821" y="2311071"/>
            <a:chExt cx="2279715" cy="1262120"/>
          </a:xfrm>
        </p:grpSpPr>
        <p:grpSp>
          <p:nvGrpSpPr>
            <p:cNvPr id="2062" name="Google Shape;2062;p79"/>
            <p:cNvGrpSpPr/>
            <p:nvPr/>
          </p:nvGrpSpPr>
          <p:grpSpPr>
            <a:xfrm>
              <a:off x="4034269" y="2840745"/>
              <a:ext cx="40212" cy="36437"/>
              <a:chOff x="4293400" y="2574725"/>
              <a:chExt cx="84425" cy="80100"/>
            </a:xfrm>
          </p:grpSpPr>
          <p:sp>
            <p:nvSpPr>
              <p:cNvPr id="2063" name="Google Shape;2063;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064" name="Google Shape;2064;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79"/>
            <p:cNvGrpSpPr/>
            <p:nvPr/>
          </p:nvGrpSpPr>
          <p:grpSpPr>
            <a:xfrm>
              <a:off x="3894606" y="2334874"/>
              <a:ext cx="913198" cy="518984"/>
              <a:chOff x="4000175" y="1462675"/>
              <a:chExt cx="1917275" cy="1140875"/>
            </a:xfrm>
          </p:grpSpPr>
          <p:sp>
            <p:nvSpPr>
              <p:cNvPr id="2066" name="Google Shape;2066;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067" name="Google Shape;2067;p79"/>
              <p:cNvGrpSpPr/>
              <p:nvPr/>
            </p:nvGrpSpPr>
            <p:grpSpPr>
              <a:xfrm>
                <a:off x="4000175" y="1462675"/>
                <a:ext cx="1917275" cy="1140875"/>
                <a:chOff x="4000175" y="1462675"/>
                <a:chExt cx="1917275" cy="1140875"/>
              </a:xfrm>
            </p:grpSpPr>
            <p:sp>
              <p:nvSpPr>
                <p:cNvPr id="2068" name="Google Shape;2068;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069" name="Google Shape;2069;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73" name="Google Shape;2073;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4" name="Google Shape;2074;p79"/>
            <p:cNvGrpSpPr/>
            <p:nvPr/>
          </p:nvGrpSpPr>
          <p:grpSpPr>
            <a:xfrm>
              <a:off x="3875768" y="2846704"/>
              <a:ext cx="44796" cy="47366"/>
              <a:chOff x="3960625" y="2587825"/>
              <a:chExt cx="94050" cy="104125"/>
            </a:xfrm>
          </p:grpSpPr>
          <p:sp>
            <p:nvSpPr>
              <p:cNvPr id="2075" name="Google Shape;2075;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076" name="Google Shape;2076;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79"/>
            <p:cNvGrpSpPr/>
            <p:nvPr/>
          </p:nvGrpSpPr>
          <p:grpSpPr>
            <a:xfrm>
              <a:off x="3782759" y="2807162"/>
              <a:ext cx="82686" cy="85487"/>
              <a:chOff x="3765350" y="2500900"/>
              <a:chExt cx="173600" cy="187925"/>
            </a:xfrm>
          </p:grpSpPr>
          <p:sp>
            <p:nvSpPr>
              <p:cNvPr id="2078" name="Google Shape;2078;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079" name="Google Shape;2079;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79"/>
            <p:cNvGrpSpPr/>
            <p:nvPr/>
          </p:nvGrpSpPr>
          <p:grpSpPr>
            <a:xfrm>
              <a:off x="3775674" y="2798496"/>
              <a:ext cx="40545" cy="23564"/>
              <a:chOff x="3750475" y="2481850"/>
              <a:chExt cx="85125" cy="51800"/>
            </a:xfrm>
          </p:grpSpPr>
          <p:sp>
            <p:nvSpPr>
              <p:cNvPr id="2085" name="Google Shape;2085;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087" name="Google Shape;2087;p79"/>
            <p:cNvGrpSpPr/>
            <p:nvPr/>
          </p:nvGrpSpPr>
          <p:grpSpPr>
            <a:xfrm>
              <a:off x="3716946" y="2776024"/>
              <a:ext cx="81971" cy="76912"/>
              <a:chOff x="3627175" y="2432450"/>
              <a:chExt cx="172100" cy="169075"/>
            </a:xfrm>
          </p:grpSpPr>
          <p:sp>
            <p:nvSpPr>
              <p:cNvPr id="2088" name="Google Shape;2088;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090" name="Google Shape;2090;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091" name="Google Shape;2091;p79"/>
            <p:cNvGrpSpPr/>
            <p:nvPr/>
          </p:nvGrpSpPr>
          <p:grpSpPr>
            <a:xfrm>
              <a:off x="3685682" y="2845624"/>
              <a:ext cx="29311" cy="45055"/>
              <a:chOff x="3561536" y="2585450"/>
              <a:chExt cx="61539" cy="99045"/>
            </a:xfrm>
          </p:grpSpPr>
          <p:sp>
            <p:nvSpPr>
              <p:cNvPr id="2092" name="Google Shape;2092;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094" name="Google Shape;2094;p79"/>
            <p:cNvGrpSpPr/>
            <p:nvPr/>
          </p:nvGrpSpPr>
          <p:grpSpPr>
            <a:xfrm>
              <a:off x="3849905" y="2572252"/>
              <a:ext cx="74339" cy="119559"/>
              <a:chOff x="3906325" y="1984500"/>
              <a:chExt cx="156075" cy="262825"/>
            </a:xfrm>
          </p:grpSpPr>
          <p:sp>
            <p:nvSpPr>
              <p:cNvPr id="2095" name="Google Shape;2095;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096" name="Google Shape;2096;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79"/>
            <p:cNvGrpSpPr/>
            <p:nvPr/>
          </p:nvGrpSpPr>
          <p:grpSpPr>
            <a:xfrm>
              <a:off x="2654821" y="2414345"/>
              <a:ext cx="667570" cy="558731"/>
              <a:chOff x="1397225" y="1637375"/>
              <a:chExt cx="1401575" cy="1228250"/>
            </a:xfrm>
          </p:grpSpPr>
          <p:sp>
            <p:nvSpPr>
              <p:cNvPr id="2098" name="Google Shape;2098;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099" name="Google Shape;2099;p79"/>
              <p:cNvGrpSpPr/>
              <p:nvPr/>
            </p:nvGrpSpPr>
            <p:grpSpPr>
              <a:xfrm>
                <a:off x="1397225" y="1637375"/>
                <a:ext cx="1398775" cy="1228250"/>
                <a:chOff x="1397225" y="1637375"/>
                <a:chExt cx="1398775" cy="1228250"/>
              </a:xfrm>
            </p:grpSpPr>
            <p:sp>
              <p:nvSpPr>
                <p:cNvPr id="2100" name="Google Shape;2100;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2" name="Google Shape;2102;p79"/>
            <p:cNvGrpSpPr/>
            <p:nvPr/>
          </p:nvGrpSpPr>
          <p:grpSpPr>
            <a:xfrm>
              <a:off x="3230417" y="3103734"/>
              <a:ext cx="282982" cy="280332"/>
              <a:chOff x="2605700" y="3152850"/>
              <a:chExt cx="594125" cy="616250"/>
            </a:xfrm>
          </p:grpSpPr>
          <p:sp>
            <p:nvSpPr>
              <p:cNvPr id="2103" name="Google Shape;2103;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04" name="Google Shape;2104;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105" name="Google Shape;2105;p79"/>
            <p:cNvGrpSpPr/>
            <p:nvPr/>
          </p:nvGrpSpPr>
          <p:grpSpPr>
            <a:xfrm>
              <a:off x="3265985" y="3226989"/>
              <a:ext cx="87151" cy="346202"/>
              <a:chOff x="2680375" y="3423800"/>
              <a:chExt cx="182975" cy="761050"/>
            </a:xfrm>
          </p:grpSpPr>
          <p:sp>
            <p:nvSpPr>
              <p:cNvPr id="2106" name="Google Shape;2106;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07" name="Google Shape;2107;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79"/>
            <p:cNvGrpSpPr/>
            <p:nvPr/>
          </p:nvGrpSpPr>
          <p:grpSpPr>
            <a:xfrm>
              <a:off x="3855466" y="3289811"/>
              <a:ext cx="112514" cy="94210"/>
              <a:chOff x="3918000" y="3561900"/>
              <a:chExt cx="236225" cy="207100"/>
            </a:xfrm>
          </p:grpSpPr>
          <p:sp>
            <p:nvSpPr>
              <p:cNvPr id="2109" name="Google Shape;2109;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10" name="Google Shape;2110;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114" name="Google Shape;2114;p79"/>
            <p:cNvGrpSpPr/>
            <p:nvPr/>
          </p:nvGrpSpPr>
          <p:grpSpPr>
            <a:xfrm>
              <a:off x="2905224" y="2311071"/>
              <a:ext cx="596721" cy="528992"/>
              <a:chOff x="1922950" y="1410350"/>
              <a:chExt cx="1252825" cy="1162875"/>
            </a:xfrm>
          </p:grpSpPr>
          <p:sp>
            <p:nvSpPr>
              <p:cNvPr id="2115" name="Google Shape;2115;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131" name="Google Shape;2131;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51" name="Google Shape;2151;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52" name="Google Shape;2152;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79"/>
            <p:cNvGrpSpPr/>
            <p:nvPr/>
          </p:nvGrpSpPr>
          <p:grpSpPr>
            <a:xfrm>
              <a:off x="3280929" y="3294542"/>
              <a:ext cx="109894" cy="272224"/>
              <a:chOff x="2711750" y="3572300"/>
              <a:chExt cx="230725" cy="598425"/>
            </a:xfrm>
          </p:grpSpPr>
          <p:sp>
            <p:nvSpPr>
              <p:cNvPr id="2154" name="Google Shape;2154;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6" name="Google Shape;2156;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7" name="Google Shape;2157;p79"/>
            <p:cNvGrpSpPr/>
            <p:nvPr/>
          </p:nvGrpSpPr>
          <p:grpSpPr>
            <a:xfrm>
              <a:off x="3790439" y="2408636"/>
              <a:ext cx="73017" cy="75684"/>
              <a:chOff x="3781475" y="1624825"/>
              <a:chExt cx="153300" cy="166375"/>
            </a:xfrm>
          </p:grpSpPr>
          <p:sp>
            <p:nvSpPr>
              <p:cNvPr id="2158" name="Google Shape;2158;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9" name="Google Shape;2169;p79"/>
            <p:cNvGrpSpPr/>
            <p:nvPr/>
          </p:nvGrpSpPr>
          <p:grpSpPr>
            <a:xfrm>
              <a:off x="4403342" y="3107749"/>
              <a:ext cx="316680" cy="101374"/>
              <a:chOff x="5068275" y="3161675"/>
              <a:chExt cx="664875" cy="222850"/>
            </a:xfrm>
          </p:grpSpPr>
          <p:sp>
            <p:nvSpPr>
              <p:cNvPr id="2170" name="Google Shape;2170;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4" name="Google Shape;2174;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3" name="Google Shape;2203;p79"/>
            <p:cNvGrpSpPr/>
            <p:nvPr/>
          </p:nvGrpSpPr>
          <p:grpSpPr>
            <a:xfrm>
              <a:off x="3697513" y="2707266"/>
              <a:ext cx="59549" cy="79733"/>
              <a:chOff x="3586375" y="2281300"/>
              <a:chExt cx="125025" cy="175275"/>
            </a:xfrm>
          </p:grpSpPr>
          <p:sp>
            <p:nvSpPr>
              <p:cNvPr id="2204" name="Google Shape;2204;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6" name="Google Shape;2206;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7" name="Google Shape;2207;p79"/>
            <p:cNvGrpSpPr/>
            <p:nvPr/>
          </p:nvGrpSpPr>
          <p:grpSpPr>
            <a:xfrm>
              <a:off x="4513224" y="3221724"/>
              <a:ext cx="274563" cy="280321"/>
              <a:chOff x="5298975" y="3412225"/>
              <a:chExt cx="576450" cy="616225"/>
            </a:xfrm>
          </p:grpSpPr>
          <p:sp>
            <p:nvSpPr>
              <p:cNvPr id="2208" name="Google Shape;2208;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09" name="Google Shape;2209;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79"/>
            <p:cNvGrpSpPr/>
            <p:nvPr/>
          </p:nvGrpSpPr>
          <p:grpSpPr>
            <a:xfrm>
              <a:off x="4824403" y="3421846"/>
              <a:ext cx="110132" cy="130647"/>
              <a:chOff x="5952300" y="3852150"/>
              <a:chExt cx="231225" cy="287200"/>
            </a:xfrm>
          </p:grpSpPr>
          <p:sp>
            <p:nvSpPr>
              <p:cNvPr id="2211" name="Google Shape;2211;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3" name="Google Shape;2213;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79"/>
            <p:cNvGrpSpPr/>
            <p:nvPr/>
          </p:nvGrpSpPr>
          <p:grpSpPr>
            <a:xfrm>
              <a:off x="4295710" y="3079670"/>
              <a:ext cx="14968" cy="27135"/>
              <a:chOff x="4842300" y="3099950"/>
              <a:chExt cx="31425" cy="59650"/>
            </a:xfrm>
          </p:grpSpPr>
          <p:sp>
            <p:nvSpPr>
              <p:cNvPr id="2222" name="Google Shape;2222;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6" name="Google Shape;2226;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79"/>
            <p:cNvGrpSpPr/>
            <p:nvPr/>
          </p:nvGrpSpPr>
          <p:grpSpPr>
            <a:xfrm>
              <a:off x="3831056" y="2816010"/>
              <a:ext cx="37378" cy="27612"/>
              <a:chOff x="3866750" y="2520350"/>
              <a:chExt cx="78475" cy="60700"/>
            </a:xfrm>
          </p:grpSpPr>
          <p:sp>
            <p:nvSpPr>
              <p:cNvPr id="2235" name="Google Shape;2235;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9" name="Google Shape;2239;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56" name="Google Shape;2256;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68" name="Google Shape;2268;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1" name="Google Shape;2281;p79"/>
            <p:cNvGrpSpPr/>
            <p:nvPr/>
          </p:nvGrpSpPr>
          <p:grpSpPr>
            <a:xfrm>
              <a:off x="3632736" y="3051591"/>
              <a:ext cx="63288" cy="45217"/>
              <a:chOff x="3450375" y="3038225"/>
              <a:chExt cx="132875" cy="99400"/>
            </a:xfrm>
          </p:grpSpPr>
          <p:sp>
            <p:nvSpPr>
              <p:cNvPr id="2282" name="Google Shape;2282;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4" name="Google Shape;2284;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93" name="Google Shape;2293;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3" name="Google Shape;2303;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9" name="Google Shape;2309;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79"/>
          <p:cNvGrpSpPr/>
          <p:nvPr/>
        </p:nvGrpSpPr>
        <p:grpSpPr>
          <a:xfrm>
            <a:off x="3554131" y="1233340"/>
            <a:ext cx="2078182" cy="1366558"/>
            <a:chOff x="235800" y="830650"/>
            <a:chExt cx="6978450" cy="4588844"/>
          </a:xfrm>
        </p:grpSpPr>
        <p:sp>
          <p:nvSpPr>
            <p:cNvPr id="2320" name="Google Shape;2320;p7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79"/>
          <p:cNvGrpSpPr/>
          <p:nvPr/>
        </p:nvGrpSpPr>
        <p:grpSpPr>
          <a:xfrm>
            <a:off x="742628" y="3064442"/>
            <a:ext cx="2622876" cy="1333540"/>
            <a:chOff x="238125" y="1038125"/>
            <a:chExt cx="7146800" cy="3633625"/>
          </a:xfrm>
        </p:grpSpPr>
        <p:sp>
          <p:nvSpPr>
            <p:cNvPr id="2327" name="Google Shape;2327;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79"/>
          <p:cNvGrpSpPr/>
          <p:nvPr/>
        </p:nvGrpSpPr>
        <p:grpSpPr>
          <a:xfrm>
            <a:off x="5857556" y="1206552"/>
            <a:ext cx="2590840" cy="1380235"/>
            <a:chOff x="233350" y="949250"/>
            <a:chExt cx="7137300" cy="3802300"/>
          </a:xfrm>
        </p:grpSpPr>
        <p:sp>
          <p:nvSpPr>
            <p:cNvPr id="3900" name="Google Shape;3900;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79"/>
          <p:cNvGrpSpPr/>
          <p:nvPr/>
        </p:nvGrpSpPr>
        <p:grpSpPr>
          <a:xfrm>
            <a:off x="7671985" y="3251325"/>
            <a:ext cx="104231" cy="320340"/>
            <a:chOff x="7564426" y="3224343"/>
            <a:chExt cx="119985" cy="368801"/>
          </a:xfrm>
        </p:grpSpPr>
        <p:sp>
          <p:nvSpPr>
            <p:cNvPr id="3952" name="Google Shape;3952;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79"/>
          <p:cNvGrpSpPr/>
          <p:nvPr/>
        </p:nvGrpSpPr>
        <p:grpSpPr>
          <a:xfrm>
            <a:off x="7371473" y="3245427"/>
            <a:ext cx="189489" cy="332132"/>
            <a:chOff x="8370831" y="3202002"/>
            <a:chExt cx="218129" cy="382376"/>
          </a:xfrm>
        </p:grpSpPr>
        <p:sp>
          <p:nvSpPr>
            <p:cNvPr id="3955" name="Google Shape;3955;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79"/>
          <p:cNvGrpSpPr/>
          <p:nvPr/>
        </p:nvGrpSpPr>
        <p:grpSpPr>
          <a:xfrm>
            <a:off x="8094863" y="3656559"/>
            <a:ext cx="309429" cy="267000"/>
            <a:chOff x="6742064" y="3750480"/>
            <a:chExt cx="399315" cy="344560"/>
          </a:xfrm>
        </p:grpSpPr>
        <p:sp>
          <p:nvSpPr>
            <p:cNvPr id="3958" name="Google Shape;3958;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79"/>
          <p:cNvGrpSpPr/>
          <p:nvPr/>
        </p:nvGrpSpPr>
        <p:grpSpPr>
          <a:xfrm>
            <a:off x="7633882" y="4007606"/>
            <a:ext cx="180437" cy="281608"/>
            <a:chOff x="7248525" y="3739696"/>
            <a:chExt cx="230531" cy="359790"/>
          </a:xfrm>
        </p:grpSpPr>
        <p:sp>
          <p:nvSpPr>
            <p:cNvPr id="3961" name="Google Shape;3961;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79"/>
          <p:cNvGrpSpPr/>
          <p:nvPr/>
        </p:nvGrpSpPr>
        <p:grpSpPr>
          <a:xfrm>
            <a:off x="7879801" y="3650830"/>
            <a:ext cx="162896" cy="278710"/>
            <a:chOff x="7601242" y="3729267"/>
            <a:chExt cx="222566" cy="380803"/>
          </a:xfrm>
        </p:grpSpPr>
        <p:sp>
          <p:nvSpPr>
            <p:cNvPr id="3964" name="Google Shape;3964;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6" name="Google Shape;3966;p7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7" name="Google Shape;3967;p79"/>
          <p:cNvGrpSpPr/>
          <p:nvPr/>
        </p:nvGrpSpPr>
        <p:grpSpPr>
          <a:xfrm>
            <a:off x="7369446" y="3651971"/>
            <a:ext cx="193543" cy="275990"/>
            <a:chOff x="8304647" y="3738687"/>
            <a:chExt cx="225076" cy="320956"/>
          </a:xfrm>
        </p:grpSpPr>
        <p:sp>
          <p:nvSpPr>
            <p:cNvPr id="3968" name="Google Shape;3968;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79"/>
          <p:cNvGrpSpPr/>
          <p:nvPr/>
        </p:nvGrpSpPr>
        <p:grpSpPr>
          <a:xfrm>
            <a:off x="7641939" y="3651971"/>
            <a:ext cx="178492" cy="275990"/>
            <a:chOff x="8615101" y="3738687"/>
            <a:chExt cx="207573" cy="320956"/>
          </a:xfrm>
        </p:grpSpPr>
        <p:sp>
          <p:nvSpPr>
            <p:cNvPr id="3972" name="Google Shape;3972;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5" name="Google Shape;3975;p7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79"/>
          <p:cNvGrpSpPr/>
          <p:nvPr/>
        </p:nvGrpSpPr>
        <p:grpSpPr>
          <a:xfrm>
            <a:off x="6036644" y="3773459"/>
            <a:ext cx="557670" cy="511283"/>
            <a:chOff x="6015419" y="3716859"/>
            <a:chExt cx="557671" cy="511283"/>
          </a:xfrm>
        </p:grpSpPr>
        <p:sp>
          <p:nvSpPr>
            <p:cNvPr id="3977" name="Google Shape;3977;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8" name="Google Shape;3978;p79"/>
            <p:cNvGrpSpPr/>
            <p:nvPr/>
          </p:nvGrpSpPr>
          <p:grpSpPr>
            <a:xfrm>
              <a:off x="6036094" y="3716980"/>
              <a:ext cx="529860" cy="510468"/>
              <a:chOff x="6036094" y="3716980"/>
              <a:chExt cx="529860" cy="510468"/>
            </a:xfrm>
          </p:grpSpPr>
          <p:sp>
            <p:nvSpPr>
              <p:cNvPr id="3979" name="Google Shape;3979;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9" name="Google Shape;3989;p79"/>
          <p:cNvGrpSpPr/>
          <p:nvPr/>
        </p:nvGrpSpPr>
        <p:grpSpPr>
          <a:xfrm>
            <a:off x="6665529" y="3130228"/>
            <a:ext cx="576302" cy="511871"/>
            <a:chOff x="6644304" y="3073628"/>
            <a:chExt cx="576302" cy="511871"/>
          </a:xfrm>
        </p:grpSpPr>
        <p:sp>
          <p:nvSpPr>
            <p:cNvPr id="3990" name="Google Shape;3990;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79"/>
            <p:cNvGrpSpPr/>
            <p:nvPr/>
          </p:nvGrpSpPr>
          <p:grpSpPr>
            <a:xfrm>
              <a:off x="6712169" y="3085440"/>
              <a:ext cx="481622" cy="494913"/>
              <a:chOff x="6712169" y="3085440"/>
              <a:chExt cx="481622" cy="494913"/>
            </a:xfrm>
          </p:grpSpPr>
          <p:sp>
            <p:nvSpPr>
              <p:cNvPr id="3992" name="Google Shape;3992;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7" name="Google Shape;3997;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0" name="Google Shape;4000;p7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1" name="Google Shape;4001;p79"/>
          <p:cNvGrpSpPr/>
          <p:nvPr/>
        </p:nvGrpSpPr>
        <p:grpSpPr>
          <a:xfrm>
            <a:off x="6673379" y="3773223"/>
            <a:ext cx="560631" cy="511352"/>
            <a:chOff x="6652154" y="3716623"/>
            <a:chExt cx="560631" cy="511352"/>
          </a:xfrm>
        </p:grpSpPr>
        <p:sp>
          <p:nvSpPr>
            <p:cNvPr id="4002" name="Google Shape;4002;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3" name="Google Shape;4003;p79"/>
            <p:cNvGrpSpPr/>
            <p:nvPr/>
          </p:nvGrpSpPr>
          <p:grpSpPr>
            <a:xfrm>
              <a:off x="6669657" y="3716715"/>
              <a:ext cx="466779" cy="464290"/>
              <a:chOff x="6669657" y="3716715"/>
              <a:chExt cx="466779" cy="464290"/>
            </a:xfrm>
          </p:grpSpPr>
          <p:sp>
            <p:nvSpPr>
              <p:cNvPr id="4004" name="Google Shape;4004;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7" name="Google Shape;4017;p79"/>
          <p:cNvGrpSpPr/>
          <p:nvPr/>
        </p:nvGrpSpPr>
        <p:grpSpPr>
          <a:xfrm>
            <a:off x="7867470" y="4054631"/>
            <a:ext cx="187557" cy="187557"/>
            <a:chOff x="8565775" y="671075"/>
            <a:chExt cx="441000" cy="441000"/>
          </a:xfrm>
        </p:grpSpPr>
        <p:sp>
          <p:nvSpPr>
            <p:cNvPr id="4018" name="Google Shape;4018;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0" name="Google Shape;4020;p7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79"/>
          <p:cNvGrpSpPr/>
          <p:nvPr/>
        </p:nvGrpSpPr>
        <p:grpSpPr>
          <a:xfrm>
            <a:off x="6021325" y="3132850"/>
            <a:ext cx="587871" cy="512373"/>
            <a:chOff x="6000100" y="3076250"/>
            <a:chExt cx="587871" cy="512373"/>
          </a:xfrm>
        </p:grpSpPr>
        <p:sp>
          <p:nvSpPr>
            <p:cNvPr id="4023" name="Google Shape;4023;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4" name="Google Shape;4024;p79"/>
            <p:cNvGrpSpPr/>
            <p:nvPr/>
          </p:nvGrpSpPr>
          <p:grpSpPr>
            <a:xfrm>
              <a:off x="6031360" y="3076713"/>
              <a:ext cx="539107" cy="480965"/>
              <a:chOff x="6031360" y="3076713"/>
              <a:chExt cx="539107" cy="480965"/>
            </a:xfrm>
          </p:grpSpPr>
          <p:sp>
            <p:nvSpPr>
              <p:cNvPr id="4025" name="Google Shape;4025;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2" name="Google Shape;4032;p79"/>
          <p:cNvGrpSpPr/>
          <p:nvPr/>
        </p:nvGrpSpPr>
        <p:grpSpPr>
          <a:xfrm>
            <a:off x="3597785" y="3065882"/>
            <a:ext cx="2241344" cy="1330656"/>
            <a:chOff x="3597785" y="3065882"/>
            <a:chExt cx="2241344" cy="1330656"/>
          </a:xfrm>
        </p:grpSpPr>
        <p:grpSp>
          <p:nvGrpSpPr>
            <p:cNvPr id="4033" name="Google Shape;4033;p79"/>
            <p:cNvGrpSpPr/>
            <p:nvPr/>
          </p:nvGrpSpPr>
          <p:grpSpPr>
            <a:xfrm>
              <a:off x="5296908" y="3937355"/>
              <a:ext cx="143198" cy="32380"/>
              <a:chOff x="5296908" y="3937355"/>
              <a:chExt cx="143198" cy="32380"/>
            </a:xfrm>
          </p:grpSpPr>
          <p:sp>
            <p:nvSpPr>
              <p:cNvPr id="4034" name="Google Shape;4034;p7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5" name="Google Shape;4035;p79"/>
              <p:cNvGrpSpPr/>
              <p:nvPr/>
            </p:nvGrpSpPr>
            <p:grpSpPr>
              <a:xfrm>
                <a:off x="5402331" y="3937355"/>
                <a:ext cx="37776" cy="32380"/>
                <a:chOff x="5402331" y="3937355"/>
                <a:chExt cx="37776" cy="32380"/>
              </a:xfrm>
            </p:grpSpPr>
            <p:sp>
              <p:nvSpPr>
                <p:cNvPr id="4036" name="Google Shape;4036;p7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79"/>
              <p:cNvGrpSpPr/>
              <p:nvPr/>
            </p:nvGrpSpPr>
            <p:grpSpPr>
              <a:xfrm>
                <a:off x="5296908" y="3937355"/>
                <a:ext cx="37783" cy="32380"/>
                <a:chOff x="5296908" y="3937355"/>
                <a:chExt cx="37783" cy="32380"/>
              </a:xfrm>
            </p:grpSpPr>
            <p:sp>
              <p:nvSpPr>
                <p:cNvPr id="4039" name="Google Shape;4039;p7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1" name="Google Shape;4041;p79"/>
            <p:cNvGrpSpPr/>
            <p:nvPr/>
          </p:nvGrpSpPr>
          <p:grpSpPr>
            <a:xfrm>
              <a:off x="4724163" y="3119631"/>
              <a:ext cx="120838" cy="84218"/>
              <a:chOff x="4724163" y="3119631"/>
              <a:chExt cx="120838" cy="84218"/>
            </a:xfrm>
          </p:grpSpPr>
          <p:grpSp>
            <p:nvGrpSpPr>
              <p:cNvPr id="4042" name="Google Shape;4042;p79"/>
              <p:cNvGrpSpPr/>
              <p:nvPr/>
            </p:nvGrpSpPr>
            <p:grpSpPr>
              <a:xfrm>
                <a:off x="4746712" y="3132773"/>
                <a:ext cx="86869" cy="56424"/>
                <a:chOff x="4746712" y="3132773"/>
                <a:chExt cx="86869" cy="56424"/>
              </a:xfrm>
            </p:grpSpPr>
            <p:sp>
              <p:nvSpPr>
                <p:cNvPr id="4043" name="Google Shape;4043;p7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79"/>
              <p:cNvGrpSpPr/>
              <p:nvPr/>
            </p:nvGrpSpPr>
            <p:grpSpPr>
              <a:xfrm>
                <a:off x="4773634" y="3143336"/>
                <a:ext cx="37776" cy="32451"/>
                <a:chOff x="4773634" y="3143336"/>
                <a:chExt cx="37776" cy="32451"/>
              </a:xfrm>
            </p:grpSpPr>
            <p:sp>
              <p:nvSpPr>
                <p:cNvPr id="4046" name="Google Shape;4046;p7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79"/>
              <p:cNvGrpSpPr/>
              <p:nvPr/>
            </p:nvGrpSpPr>
            <p:grpSpPr>
              <a:xfrm>
                <a:off x="4724163" y="3131248"/>
                <a:ext cx="37776" cy="32459"/>
                <a:chOff x="4724163" y="3131248"/>
                <a:chExt cx="37776" cy="32459"/>
              </a:xfrm>
            </p:grpSpPr>
            <p:sp>
              <p:nvSpPr>
                <p:cNvPr id="4049" name="Google Shape;4049;p7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79"/>
              <p:cNvGrpSpPr/>
              <p:nvPr/>
            </p:nvGrpSpPr>
            <p:grpSpPr>
              <a:xfrm>
                <a:off x="4755081" y="3176054"/>
                <a:ext cx="32357" cy="27795"/>
                <a:chOff x="4755081" y="3176054"/>
                <a:chExt cx="32357" cy="27795"/>
              </a:xfrm>
            </p:grpSpPr>
            <p:sp>
              <p:nvSpPr>
                <p:cNvPr id="4052" name="Google Shape;4052;p7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4812550" y="3119631"/>
                <a:ext cx="32451" cy="27803"/>
                <a:chOff x="4812550" y="3119631"/>
                <a:chExt cx="32451" cy="27803"/>
              </a:xfrm>
            </p:grpSpPr>
            <p:sp>
              <p:nvSpPr>
                <p:cNvPr id="4055" name="Google Shape;4055;p7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7" name="Google Shape;4057;p79"/>
            <p:cNvGrpSpPr/>
            <p:nvPr/>
          </p:nvGrpSpPr>
          <p:grpSpPr>
            <a:xfrm>
              <a:off x="5382826" y="4027197"/>
              <a:ext cx="268967" cy="250422"/>
              <a:chOff x="5382826" y="4027197"/>
              <a:chExt cx="268967" cy="250422"/>
            </a:xfrm>
          </p:grpSpPr>
          <p:grpSp>
            <p:nvGrpSpPr>
              <p:cNvPr id="4058" name="Google Shape;4058;p79"/>
              <p:cNvGrpSpPr/>
              <p:nvPr/>
            </p:nvGrpSpPr>
            <p:grpSpPr>
              <a:xfrm>
                <a:off x="5405280" y="4042510"/>
                <a:ext cx="237570" cy="218647"/>
                <a:chOff x="5405280" y="4042510"/>
                <a:chExt cx="237570" cy="218647"/>
              </a:xfrm>
            </p:grpSpPr>
            <p:sp>
              <p:nvSpPr>
                <p:cNvPr id="4059" name="Google Shape;4059;p7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79"/>
              <p:cNvGrpSpPr/>
              <p:nvPr/>
            </p:nvGrpSpPr>
            <p:grpSpPr>
              <a:xfrm>
                <a:off x="5382826" y="4125549"/>
                <a:ext cx="37776" cy="32380"/>
                <a:chOff x="5382826" y="4125549"/>
                <a:chExt cx="37776" cy="32380"/>
              </a:xfrm>
            </p:grpSpPr>
            <p:sp>
              <p:nvSpPr>
                <p:cNvPr id="4066" name="Google Shape;4066;p7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5475680" y="4195587"/>
                <a:ext cx="37783" cy="32364"/>
                <a:chOff x="5475680" y="4195587"/>
                <a:chExt cx="37783" cy="32364"/>
              </a:xfrm>
            </p:grpSpPr>
            <p:sp>
              <p:nvSpPr>
                <p:cNvPr id="4069" name="Google Shape;4069;p7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79"/>
              <p:cNvGrpSpPr/>
              <p:nvPr/>
            </p:nvGrpSpPr>
            <p:grpSpPr>
              <a:xfrm>
                <a:off x="5532575" y="4027197"/>
                <a:ext cx="33308" cy="32262"/>
                <a:chOff x="5532575" y="4027197"/>
                <a:chExt cx="33308" cy="32262"/>
              </a:xfrm>
            </p:grpSpPr>
            <p:sp>
              <p:nvSpPr>
                <p:cNvPr id="4072" name="Google Shape;4072;p7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79"/>
              <p:cNvGrpSpPr/>
              <p:nvPr/>
            </p:nvGrpSpPr>
            <p:grpSpPr>
              <a:xfrm>
                <a:off x="5590706" y="4245348"/>
                <a:ext cx="33497" cy="32270"/>
                <a:chOff x="5590706" y="4245348"/>
                <a:chExt cx="33497" cy="32270"/>
              </a:xfrm>
            </p:grpSpPr>
            <p:sp>
              <p:nvSpPr>
                <p:cNvPr id="4075" name="Google Shape;4075;p7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79"/>
              <p:cNvGrpSpPr/>
              <p:nvPr/>
            </p:nvGrpSpPr>
            <p:grpSpPr>
              <a:xfrm>
                <a:off x="5618681" y="4109677"/>
                <a:ext cx="33112" cy="32357"/>
                <a:chOff x="5618681" y="4109677"/>
                <a:chExt cx="33112" cy="32357"/>
              </a:xfrm>
            </p:grpSpPr>
            <p:sp>
              <p:nvSpPr>
                <p:cNvPr id="4078" name="Google Shape;4078;p7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79"/>
              <p:cNvGrpSpPr/>
              <p:nvPr/>
            </p:nvGrpSpPr>
            <p:grpSpPr>
              <a:xfrm>
                <a:off x="5479298" y="4128262"/>
                <a:ext cx="31405" cy="26906"/>
                <a:chOff x="5479298" y="4128262"/>
                <a:chExt cx="31405" cy="26906"/>
              </a:xfrm>
            </p:grpSpPr>
            <p:sp>
              <p:nvSpPr>
                <p:cNvPr id="4081" name="Google Shape;4081;p7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79"/>
              <p:cNvGrpSpPr/>
              <p:nvPr/>
            </p:nvGrpSpPr>
            <p:grpSpPr>
              <a:xfrm>
                <a:off x="5582903" y="4180116"/>
                <a:ext cx="31499" cy="26898"/>
                <a:chOff x="5582903" y="4180116"/>
                <a:chExt cx="31499" cy="26898"/>
              </a:xfrm>
            </p:grpSpPr>
            <p:sp>
              <p:nvSpPr>
                <p:cNvPr id="4084" name="Google Shape;4084;p7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6" name="Google Shape;4086;p79"/>
            <p:cNvGrpSpPr/>
            <p:nvPr/>
          </p:nvGrpSpPr>
          <p:grpSpPr>
            <a:xfrm>
              <a:off x="3977681" y="3230323"/>
              <a:ext cx="94584" cy="84085"/>
              <a:chOff x="3977681" y="3230323"/>
              <a:chExt cx="94584" cy="84085"/>
            </a:xfrm>
          </p:grpSpPr>
          <p:grpSp>
            <p:nvGrpSpPr>
              <p:cNvPr id="4087" name="Google Shape;4087;p79"/>
              <p:cNvGrpSpPr/>
              <p:nvPr/>
            </p:nvGrpSpPr>
            <p:grpSpPr>
              <a:xfrm>
                <a:off x="4000135" y="3243041"/>
                <a:ext cx="59570" cy="57186"/>
                <a:chOff x="4000135" y="3243041"/>
                <a:chExt cx="59570" cy="57186"/>
              </a:xfrm>
            </p:grpSpPr>
            <p:sp>
              <p:nvSpPr>
                <p:cNvPr id="4088" name="Google Shape;4088;p7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79"/>
              <p:cNvGrpSpPr/>
              <p:nvPr/>
            </p:nvGrpSpPr>
            <p:grpSpPr>
              <a:xfrm>
                <a:off x="3977681" y="3245872"/>
                <a:ext cx="37783" cy="32380"/>
                <a:chOff x="3977681" y="3245872"/>
                <a:chExt cx="37783" cy="32380"/>
              </a:xfrm>
            </p:grpSpPr>
            <p:sp>
              <p:nvSpPr>
                <p:cNvPr id="4092" name="Google Shape;4092;p7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79"/>
              <p:cNvGrpSpPr/>
              <p:nvPr/>
            </p:nvGrpSpPr>
            <p:grpSpPr>
              <a:xfrm>
                <a:off x="4040860" y="3262672"/>
                <a:ext cx="31405" cy="27001"/>
                <a:chOff x="4040860" y="3262672"/>
                <a:chExt cx="31405" cy="27001"/>
              </a:xfrm>
            </p:grpSpPr>
            <p:sp>
              <p:nvSpPr>
                <p:cNvPr id="4095" name="Google Shape;4095;p7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4021072" y="3230323"/>
                <a:ext cx="31397" cy="26906"/>
                <a:chOff x="4021072" y="3230323"/>
                <a:chExt cx="31397" cy="26906"/>
              </a:xfrm>
            </p:grpSpPr>
            <p:sp>
              <p:nvSpPr>
                <p:cNvPr id="4098" name="Google Shape;4098;p7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4001472" y="3287462"/>
                <a:ext cx="31499" cy="26945"/>
                <a:chOff x="4001472" y="3287462"/>
                <a:chExt cx="31499" cy="26945"/>
              </a:xfrm>
            </p:grpSpPr>
            <p:sp>
              <p:nvSpPr>
                <p:cNvPr id="4101" name="Google Shape;4101;p7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79"/>
            <p:cNvGrpSpPr/>
            <p:nvPr/>
          </p:nvGrpSpPr>
          <p:grpSpPr>
            <a:xfrm>
              <a:off x="4084715" y="3258865"/>
              <a:ext cx="184961" cy="137268"/>
              <a:chOff x="4084715" y="3258865"/>
              <a:chExt cx="184961" cy="137268"/>
            </a:xfrm>
          </p:grpSpPr>
          <p:grpSp>
            <p:nvGrpSpPr>
              <p:cNvPr id="4104" name="Google Shape;4104;p79"/>
              <p:cNvGrpSpPr/>
              <p:nvPr/>
            </p:nvGrpSpPr>
            <p:grpSpPr>
              <a:xfrm>
                <a:off x="4107453" y="3271583"/>
                <a:ext cx="153470" cy="110275"/>
                <a:chOff x="4107453" y="3271583"/>
                <a:chExt cx="153470" cy="110275"/>
              </a:xfrm>
            </p:grpSpPr>
            <p:sp>
              <p:nvSpPr>
                <p:cNvPr id="4105" name="Google Shape;4105;p7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4136947" y="3258865"/>
                <a:ext cx="31499" cy="27001"/>
                <a:chOff x="4136947" y="3258865"/>
                <a:chExt cx="31499" cy="27001"/>
              </a:xfrm>
            </p:grpSpPr>
            <p:sp>
              <p:nvSpPr>
                <p:cNvPr id="4110" name="Google Shape;4110;p7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4084715" y="3266478"/>
                <a:ext cx="31468" cy="26898"/>
                <a:chOff x="4084715" y="3266478"/>
                <a:chExt cx="31468" cy="26898"/>
              </a:xfrm>
            </p:grpSpPr>
            <p:sp>
              <p:nvSpPr>
                <p:cNvPr id="4113" name="Google Shape;4113;p7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4159213" y="3279849"/>
                <a:ext cx="31405" cy="26945"/>
                <a:chOff x="4159213" y="3279849"/>
                <a:chExt cx="31405" cy="26945"/>
              </a:xfrm>
            </p:grpSpPr>
            <p:sp>
              <p:nvSpPr>
                <p:cNvPr id="4116" name="Google Shape;4116;p7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4201550" y="3266502"/>
                <a:ext cx="31405" cy="26883"/>
                <a:chOff x="4201550" y="3266502"/>
                <a:chExt cx="31405" cy="26883"/>
              </a:xfrm>
            </p:grpSpPr>
            <p:sp>
              <p:nvSpPr>
                <p:cNvPr id="4119" name="Google Shape;4119;p7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4201550" y="3338278"/>
                <a:ext cx="31405" cy="26930"/>
                <a:chOff x="4201550" y="3338278"/>
                <a:chExt cx="31405" cy="26930"/>
              </a:xfrm>
            </p:grpSpPr>
            <p:sp>
              <p:nvSpPr>
                <p:cNvPr id="4122" name="Google Shape;4122;p7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79"/>
              <p:cNvGrpSpPr/>
              <p:nvPr/>
            </p:nvGrpSpPr>
            <p:grpSpPr>
              <a:xfrm>
                <a:off x="4238272" y="3369132"/>
                <a:ext cx="31405" cy="27001"/>
                <a:chOff x="4238272" y="3369132"/>
                <a:chExt cx="31405" cy="27001"/>
              </a:xfrm>
            </p:grpSpPr>
            <p:sp>
              <p:nvSpPr>
                <p:cNvPr id="4125" name="Google Shape;4125;p7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7" name="Google Shape;4127;p79"/>
            <p:cNvGrpSpPr/>
            <p:nvPr/>
          </p:nvGrpSpPr>
          <p:grpSpPr>
            <a:xfrm>
              <a:off x="4068639" y="3200169"/>
              <a:ext cx="77643" cy="37272"/>
              <a:chOff x="4068639" y="3200169"/>
              <a:chExt cx="77643" cy="37272"/>
            </a:xfrm>
          </p:grpSpPr>
          <p:sp>
            <p:nvSpPr>
              <p:cNvPr id="4128" name="Google Shape;4128;p7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9" name="Google Shape;4129;p79"/>
              <p:cNvGrpSpPr/>
              <p:nvPr/>
            </p:nvGrpSpPr>
            <p:grpSpPr>
              <a:xfrm>
                <a:off x="4114878" y="3200169"/>
                <a:ext cx="31405" cy="26993"/>
                <a:chOff x="4114878" y="3200169"/>
                <a:chExt cx="31405" cy="26993"/>
              </a:xfrm>
            </p:grpSpPr>
            <p:sp>
              <p:nvSpPr>
                <p:cNvPr id="4130" name="Google Shape;4130;p7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79"/>
              <p:cNvGrpSpPr/>
              <p:nvPr/>
            </p:nvGrpSpPr>
            <p:grpSpPr>
              <a:xfrm>
                <a:off x="4068639" y="3210535"/>
                <a:ext cx="31499" cy="26906"/>
                <a:chOff x="4068639" y="3210535"/>
                <a:chExt cx="31499" cy="26906"/>
              </a:xfrm>
            </p:grpSpPr>
            <p:sp>
              <p:nvSpPr>
                <p:cNvPr id="4133" name="Google Shape;4133;p7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5" name="Google Shape;4135;p79"/>
            <p:cNvGrpSpPr/>
            <p:nvPr/>
          </p:nvGrpSpPr>
          <p:grpSpPr>
            <a:xfrm>
              <a:off x="3869702" y="3066935"/>
              <a:ext cx="382664" cy="190294"/>
              <a:chOff x="3869702" y="3066935"/>
              <a:chExt cx="382664" cy="190294"/>
            </a:xfrm>
          </p:grpSpPr>
          <p:grpSp>
            <p:nvGrpSpPr>
              <p:cNvPr id="4136" name="Google Shape;4136;p79"/>
              <p:cNvGrpSpPr/>
              <p:nvPr/>
            </p:nvGrpSpPr>
            <p:grpSpPr>
              <a:xfrm>
                <a:off x="3888633" y="3082351"/>
                <a:ext cx="351172" cy="160698"/>
                <a:chOff x="3888633" y="3082351"/>
                <a:chExt cx="351172" cy="160698"/>
              </a:xfrm>
            </p:grpSpPr>
            <p:sp>
              <p:nvSpPr>
                <p:cNvPr id="4137" name="Google Shape;4137;p7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79"/>
              <p:cNvGrpSpPr/>
              <p:nvPr/>
            </p:nvGrpSpPr>
            <p:grpSpPr>
              <a:xfrm>
                <a:off x="4143703" y="3066935"/>
                <a:ext cx="37783" cy="32357"/>
                <a:chOff x="4143703" y="3066935"/>
                <a:chExt cx="37783" cy="32357"/>
              </a:xfrm>
            </p:grpSpPr>
            <p:sp>
              <p:nvSpPr>
                <p:cNvPr id="4144" name="Google Shape;4144;p7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79"/>
              <p:cNvGrpSpPr/>
              <p:nvPr/>
            </p:nvGrpSpPr>
            <p:grpSpPr>
              <a:xfrm>
                <a:off x="4044565" y="3103563"/>
                <a:ext cx="37783" cy="32451"/>
                <a:chOff x="4044565" y="3103563"/>
                <a:chExt cx="37783" cy="32451"/>
              </a:xfrm>
            </p:grpSpPr>
            <p:sp>
              <p:nvSpPr>
                <p:cNvPr id="4147" name="Google Shape;4147;p7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79"/>
              <p:cNvGrpSpPr/>
              <p:nvPr/>
            </p:nvGrpSpPr>
            <p:grpSpPr>
              <a:xfrm>
                <a:off x="4017454" y="3188237"/>
                <a:ext cx="37776" cy="32357"/>
                <a:chOff x="4017454" y="3188237"/>
                <a:chExt cx="37776" cy="32357"/>
              </a:xfrm>
            </p:grpSpPr>
            <p:sp>
              <p:nvSpPr>
                <p:cNvPr id="4150" name="Google Shape;4150;p7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9"/>
              <p:cNvGrpSpPr/>
              <p:nvPr/>
            </p:nvGrpSpPr>
            <p:grpSpPr>
              <a:xfrm>
                <a:off x="3921548" y="3157509"/>
                <a:ext cx="37783" cy="32357"/>
                <a:chOff x="3921548" y="3157509"/>
                <a:chExt cx="37783" cy="32357"/>
              </a:xfrm>
            </p:grpSpPr>
            <p:sp>
              <p:nvSpPr>
                <p:cNvPr id="4153" name="Google Shape;4153;p7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9"/>
              <p:cNvGrpSpPr/>
              <p:nvPr/>
            </p:nvGrpSpPr>
            <p:grpSpPr>
              <a:xfrm>
                <a:off x="3939056" y="3211620"/>
                <a:ext cx="37783" cy="32380"/>
                <a:chOff x="3939056" y="3211620"/>
                <a:chExt cx="37783" cy="32380"/>
              </a:xfrm>
            </p:grpSpPr>
            <p:sp>
              <p:nvSpPr>
                <p:cNvPr id="4156" name="Google Shape;4156;p7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9"/>
              <p:cNvGrpSpPr/>
              <p:nvPr/>
            </p:nvGrpSpPr>
            <p:grpSpPr>
              <a:xfrm>
                <a:off x="4176240" y="3136965"/>
                <a:ext cx="31405" cy="26930"/>
                <a:chOff x="4176240" y="3136965"/>
                <a:chExt cx="31405" cy="26930"/>
              </a:xfrm>
            </p:grpSpPr>
            <p:sp>
              <p:nvSpPr>
                <p:cNvPr id="4159" name="Google Shape;4159;p7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79"/>
              <p:cNvGrpSpPr/>
              <p:nvPr/>
            </p:nvGrpSpPr>
            <p:grpSpPr>
              <a:xfrm>
                <a:off x="4133148" y="3152593"/>
                <a:ext cx="31499" cy="27001"/>
                <a:chOff x="4133148" y="3152593"/>
                <a:chExt cx="31499" cy="27001"/>
              </a:xfrm>
            </p:grpSpPr>
            <p:sp>
              <p:nvSpPr>
                <p:cNvPr id="4162" name="Google Shape;4162;p7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79"/>
              <p:cNvGrpSpPr/>
              <p:nvPr/>
            </p:nvGrpSpPr>
            <p:grpSpPr>
              <a:xfrm>
                <a:off x="4220866" y="3073534"/>
                <a:ext cx="31499" cy="26898"/>
                <a:chOff x="4220866" y="3073534"/>
                <a:chExt cx="31499" cy="26898"/>
              </a:xfrm>
            </p:grpSpPr>
            <p:sp>
              <p:nvSpPr>
                <p:cNvPr id="4165" name="Google Shape;4165;p7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79"/>
              <p:cNvGrpSpPr/>
              <p:nvPr/>
            </p:nvGrpSpPr>
            <p:grpSpPr>
              <a:xfrm>
                <a:off x="3869702" y="3230323"/>
                <a:ext cx="31499" cy="26906"/>
                <a:chOff x="3869702" y="3230323"/>
                <a:chExt cx="31499" cy="26906"/>
              </a:xfrm>
            </p:grpSpPr>
            <p:sp>
              <p:nvSpPr>
                <p:cNvPr id="4168" name="Google Shape;4168;p7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0" name="Google Shape;4170;p79"/>
            <p:cNvGrpSpPr/>
            <p:nvPr/>
          </p:nvGrpSpPr>
          <p:grpSpPr>
            <a:xfrm>
              <a:off x="4271383" y="3065882"/>
              <a:ext cx="304556" cy="341663"/>
              <a:chOff x="4271383" y="3065882"/>
              <a:chExt cx="304556" cy="341663"/>
            </a:xfrm>
          </p:grpSpPr>
          <p:grpSp>
            <p:nvGrpSpPr>
              <p:cNvPr id="4171" name="Google Shape;4171;p79"/>
              <p:cNvGrpSpPr/>
              <p:nvPr/>
            </p:nvGrpSpPr>
            <p:grpSpPr>
              <a:xfrm>
                <a:off x="4293838" y="3078639"/>
                <a:ext cx="269353" cy="311973"/>
                <a:chOff x="4293838" y="3078639"/>
                <a:chExt cx="269353" cy="311973"/>
              </a:xfrm>
            </p:grpSpPr>
            <p:sp>
              <p:nvSpPr>
                <p:cNvPr id="4172" name="Google Shape;4172;p7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79"/>
              <p:cNvGrpSpPr/>
              <p:nvPr/>
            </p:nvGrpSpPr>
            <p:grpSpPr>
              <a:xfrm>
                <a:off x="4538164" y="3342061"/>
                <a:ext cx="37776" cy="32380"/>
                <a:chOff x="4538164" y="3342061"/>
                <a:chExt cx="37776" cy="32380"/>
              </a:xfrm>
            </p:grpSpPr>
            <p:sp>
              <p:nvSpPr>
                <p:cNvPr id="4190" name="Google Shape;4190;p7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79"/>
              <p:cNvGrpSpPr/>
              <p:nvPr/>
            </p:nvGrpSpPr>
            <p:grpSpPr>
              <a:xfrm>
                <a:off x="4271383" y="3194742"/>
                <a:ext cx="37783" cy="32420"/>
                <a:chOff x="4271383" y="3194742"/>
                <a:chExt cx="37783" cy="32420"/>
              </a:xfrm>
            </p:grpSpPr>
            <p:sp>
              <p:nvSpPr>
                <p:cNvPr id="4193" name="Google Shape;4193;p7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79"/>
              <p:cNvGrpSpPr/>
              <p:nvPr/>
            </p:nvGrpSpPr>
            <p:grpSpPr>
              <a:xfrm>
                <a:off x="4284416" y="3084058"/>
                <a:ext cx="37783" cy="32357"/>
                <a:chOff x="4284416" y="3084058"/>
                <a:chExt cx="37783" cy="32357"/>
              </a:xfrm>
            </p:grpSpPr>
            <p:sp>
              <p:nvSpPr>
                <p:cNvPr id="4196" name="Google Shape;4196;p7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79"/>
              <p:cNvGrpSpPr/>
              <p:nvPr/>
            </p:nvGrpSpPr>
            <p:grpSpPr>
              <a:xfrm>
                <a:off x="4478697" y="3297561"/>
                <a:ext cx="37776" cy="32451"/>
                <a:chOff x="4478697" y="3297561"/>
                <a:chExt cx="37776" cy="32451"/>
              </a:xfrm>
            </p:grpSpPr>
            <p:sp>
              <p:nvSpPr>
                <p:cNvPr id="4199" name="Google Shape;4199;p7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79"/>
              <p:cNvGrpSpPr/>
              <p:nvPr/>
            </p:nvGrpSpPr>
            <p:grpSpPr>
              <a:xfrm>
                <a:off x="4411813" y="3331711"/>
                <a:ext cx="37776" cy="32451"/>
                <a:chOff x="4411813" y="3331711"/>
                <a:chExt cx="37776" cy="32451"/>
              </a:xfrm>
            </p:grpSpPr>
            <p:sp>
              <p:nvSpPr>
                <p:cNvPr id="4202" name="Google Shape;4202;p7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9"/>
              <p:cNvGrpSpPr/>
              <p:nvPr/>
            </p:nvGrpSpPr>
            <p:grpSpPr>
              <a:xfrm>
                <a:off x="4337984" y="3375188"/>
                <a:ext cx="37776" cy="32357"/>
                <a:chOff x="4337984" y="3375188"/>
                <a:chExt cx="37776" cy="32357"/>
              </a:xfrm>
            </p:grpSpPr>
            <p:sp>
              <p:nvSpPr>
                <p:cNvPr id="4205" name="Google Shape;4205;p7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79"/>
              <p:cNvGrpSpPr/>
              <p:nvPr/>
            </p:nvGrpSpPr>
            <p:grpSpPr>
              <a:xfrm>
                <a:off x="4494867" y="3090530"/>
                <a:ext cx="37878" cy="32451"/>
                <a:chOff x="4494867" y="3090530"/>
                <a:chExt cx="37878" cy="32451"/>
              </a:xfrm>
            </p:grpSpPr>
            <p:sp>
              <p:nvSpPr>
                <p:cNvPr id="4208" name="Google Shape;4208;p7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79"/>
              <p:cNvGrpSpPr/>
              <p:nvPr/>
            </p:nvGrpSpPr>
            <p:grpSpPr>
              <a:xfrm>
                <a:off x="4525124" y="3207774"/>
                <a:ext cx="37783" cy="32420"/>
                <a:chOff x="4525124" y="3207774"/>
                <a:chExt cx="37783" cy="32420"/>
              </a:xfrm>
            </p:grpSpPr>
            <p:sp>
              <p:nvSpPr>
                <p:cNvPr id="4211" name="Google Shape;4211;p7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79"/>
              <p:cNvGrpSpPr/>
              <p:nvPr/>
            </p:nvGrpSpPr>
            <p:grpSpPr>
              <a:xfrm>
                <a:off x="4440544" y="3176479"/>
                <a:ext cx="31499" cy="26898"/>
                <a:chOff x="4440544" y="3176479"/>
                <a:chExt cx="31499" cy="26898"/>
              </a:xfrm>
            </p:grpSpPr>
            <p:sp>
              <p:nvSpPr>
                <p:cNvPr id="4214" name="Google Shape;4214;p7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79"/>
              <p:cNvGrpSpPr/>
              <p:nvPr/>
            </p:nvGrpSpPr>
            <p:grpSpPr>
              <a:xfrm>
                <a:off x="4350545" y="3156400"/>
                <a:ext cx="31405" cy="27001"/>
                <a:chOff x="4350545" y="3156400"/>
                <a:chExt cx="31405" cy="27001"/>
              </a:xfrm>
            </p:grpSpPr>
            <p:sp>
              <p:nvSpPr>
                <p:cNvPr id="4217" name="Google Shape;4217;p7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79"/>
              <p:cNvGrpSpPr/>
              <p:nvPr/>
            </p:nvGrpSpPr>
            <p:grpSpPr>
              <a:xfrm>
                <a:off x="4376703" y="3255058"/>
                <a:ext cx="31405" cy="27001"/>
                <a:chOff x="4376703" y="3255058"/>
                <a:chExt cx="31405" cy="27001"/>
              </a:xfrm>
            </p:grpSpPr>
            <p:sp>
              <p:nvSpPr>
                <p:cNvPr id="4220" name="Google Shape;4220;p7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79"/>
              <p:cNvGrpSpPr/>
              <p:nvPr/>
            </p:nvGrpSpPr>
            <p:grpSpPr>
              <a:xfrm>
                <a:off x="4331322" y="3283656"/>
                <a:ext cx="31405" cy="26945"/>
                <a:chOff x="4331322" y="3283656"/>
                <a:chExt cx="31405" cy="26945"/>
              </a:xfrm>
            </p:grpSpPr>
            <p:sp>
              <p:nvSpPr>
                <p:cNvPr id="4223" name="Google Shape;4223;p7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9"/>
              <p:cNvGrpSpPr/>
              <p:nvPr/>
            </p:nvGrpSpPr>
            <p:grpSpPr>
              <a:xfrm>
                <a:off x="4380510" y="3065882"/>
                <a:ext cx="31405" cy="26938"/>
                <a:chOff x="4380510" y="3065882"/>
                <a:chExt cx="31405" cy="26938"/>
              </a:xfrm>
            </p:grpSpPr>
            <p:sp>
              <p:nvSpPr>
                <p:cNvPr id="4226" name="Google Shape;4226;p7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8" name="Google Shape;4228;p79"/>
            <p:cNvGrpSpPr/>
            <p:nvPr/>
          </p:nvGrpSpPr>
          <p:grpSpPr>
            <a:xfrm>
              <a:off x="4558998" y="3188237"/>
              <a:ext cx="1280131" cy="1052746"/>
              <a:chOff x="4558998" y="3188237"/>
              <a:chExt cx="1280131" cy="1052746"/>
            </a:xfrm>
          </p:grpSpPr>
          <p:sp>
            <p:nvSpPr>
              <p:cNvPr id="4229" name="Google Shape;4229;p7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79"/>
              <p:cNvGrpSpPr/>
              <p:nvPr/>
            </p:nvGrpSpPr>
            <p:grpSpPr>
              <a:xfrm>
                <a:off x="4579164" y="3203653"/>
                <a:ext cx="1244833" cy="1020397"/>
                <a:chOff x="4579164" y="3203653"/>
                <a:chExt cx="1244833" cy="1020397"/>
              </a:xfrm>
            </p:grpSpPr>
            <p:sp>
              <p:nvSpPr>
                <p:cNvPr id="4231" name="Google Shape;4231;p7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79"/>
                <p:cNvGrpSpPr/>
                <p:nvPr/>
              </p:nvGrpSpPr>
              <p:grpSpPr>
                <a:xfrm>
                  <a:off x="4579164" y="3203653"/>
                  <a:ext cx="1244833" cy="1020397"/>
                  <a:chOff x="4579164" y="3203653"/>
                  <a:chExt cx="1244833" cy="1020397"/>
                </a:xfrm>
              </p:grpSpPr>
              <p:sp>
                <p:nvSpPr>
                  <p:cNvPr id="4234" name="Google Shape;4234;p7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79"/>
                  <p:cNvGrpSpPr/>
                  <p:nvPr/>
                </p:nvGrpSpPr>
                <p:grpSpPr>
                  <a:xfrm>
                    <a:off x="4579164" y="3203653"/>
                    <a:ext cx="1244833" cy="1020397"/>
                    <a:chOff x="4579164" y="3203653"/>
                    <a:chExt cx="1244833" cy="1020397"/>
                  </a:xfrm>
                </p:grpSpPr>
                <p:sp>
                  <p:nvSpPr>
                    <p:cNvPr id="4237" name="Google Shape;4237;p7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79"/>
                    <p:cNvGrpSpPr/>
                    <p:nvPr/>
                  </p:nvGrpSpPr>
                  <p:grpSpPr>
                    <a:xfrm>
                      <a:off x="4579164" y="3203653"/>
                      <a:ext cx="1244833" cy="1020397"/>
                      <a:chOff x="4579164" y="3203653"/>
                      <a:chExt cx="1244833" cy="1020397"/>
                    </a:xfrm>
                  </p:grpSpPr>
                  <p:sp>
                    <p:nvSpPr>
                      <p:cNvPr id="4246" name="Google Shape;4246;p7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79"/>
                      <p:cNvGrpSpPr/>
                      <p:nvPr/>
                    </p:nvGrpSpPr>
                    <p:grpSpPr>
                      <a:xfrm>
                        <a:off x="4579164" y="3203653"/>
                        <a:ext cx="1244833" cy="1020397"/>
                        <a:chOff x="4579164" y="3203653"/>
                        <a:chExt cx="1244833" cy="1020397"/>
                      </a:xfrm>
                    </p:grpSpPr>
                    <p:sp>
                      <p:nvSpPr>
                        <p:cNvPr id="4261" name="Google Shape;4261;p7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5" name="Google Shape;4285;p79"/>
                        <p:cNvGrpSpPr/>
                        <p:nvPr/>
                      </p:nvGrpSpPr>
                      <p:grpSpPr>
                        <a:xfrm>
                          <a:off x="4579164" y="3203653"/>
                          <a:ext cx="1244833" cy="1020397"/>
                          <a:chOff x="4579164" y="3203653"/>
                          <a:chExt cx="1244833" cy="1020397"/>
                        </a:xfrm>
                      </p:grpSpPr>
                      <p:sp>
                        <p:nvSpPr>
                          <p:cNvPr id="4286" name="Google Shape;4286;p7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7" name="Google Shape;4287;p79"/>
                          <p:cNvGrpSpPr/>
                          <p:nvPr/>
                        </p:nvGrpSpPr>
                        <p:grpSpPr>
                          <a:xfrm>
                            <a:off x="4579164" y="3203653"/>
                            <a:ext cx="1244833" cy="1020397"/>
                            <a:chOff x="4579164" y="3203653"/>
                            <a:chExt cx="1244833" cy="1020397"/>
                          </a:xfrm>
                        </p:grpSpPr>
                        <p:sp>
                          <p:nvSpPr>
                            <p:cNvPr id="4288" name="Google Shape;4288;p7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79"/>
                            <p:cNvGrpSpPr/>
                            <p:nvPr/>
                          </p:nvGrpSpPr>
                          <p:grpSpPr>
                            <a:xfrm>
                              <a:off x="4579164" y="3203653"/>
                              <a:ext cx="1244833" cy="1020397"/>
                              <a:chOff x="4579164" y="3203653"/>
                              <a:chExt cx="1244833" cy="1020397"/>
                            </a:xfrm>
                          </p:grpSpPr>
                          <p:sp>
                            <p:nvSpPr>
                              <p:cNvPr id="4296" name="Google Shape;4296;p7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9" name="Google Shape;4309;p79"/>
                              <p:cNvGrpSpPr/>
                              <p:nvPr/>
                            </p:nvGrpSpPr>
                            <p:grpSpPr>
                              <a:xfrm>
                                <a:off x="4579164" y="3203653"/>
                                <a:ext cx="1244833" cy="1020397"/>
                                <a:chOff x="4579164" y="3203653"/>
                                <a:chExt cx="1244833" cy="1020397"/>
                              </a:xfrm>
                            </p:grpSpPr>
                            <p:sp>
                              <p:nvSpPr>
                                <p:cNvPr id="4310" name="Google Shape;4310;p7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7" name="Google Shape;4317;p79"/>
                                <p:cNvGrpSpPr/>
                                <p:nvPr/>
                              </p:nvGrpSpPr>
                              <p:grpSpPr>
                                <a:xfrm>
                                  <a:off x="4579164" y="3203653"/>
                                  <a:ext cx="1244833" cy="1020397"/>
                                  <a:chOff x="4579164" y="3203653"/>
                                  <a:chExt cx="1244833" cy="1020397"/>
                                </a:xfrm>
                              </p:grpSpPr>
                              <p:sp>
                                <p:nvSpPr>
                                  <p:cNvPr id="4318" name="Google Shape;4318;p7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79"/>
                                  <p:cNvGrpSpPr/>
                                  <p:nvPr/>
                                </p:nvGrpSpPr>
                                <p:grpSpPr>
                                  <a:xfrm>
                                    <a:off x="4579164" y="3203653"/>
                                    <a:ext cx="1244833" cy="1020397"/>
                                    <a:chOff x="4579164" y="3203653"/>
                                    <a:chExt cx="1244833" cy="1020397"/>
                                  </a:xfrm>
                                </p:grpSpPr>
                                <p:sp>
                                  <p:nvSpPr>
                                    <p:cNvPr id="4324" name="Google Shape;4324;p7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28" name="Google Shape;4328;p7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31" name="Google Shape;4331;p7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32" name="Google Shape;4332;p79"/>
              <p:cNvGrpSpPr/>
              <p:nvPr/>
            </p:nvGrpSpPr>
            <p:grpSpPr>
              <a:xfrm>
                <a:off x="4595437" y="3598775"/>
                <a:ext cx="37776" cy="32451"/>
                <a:chOff x="4595437" y="3598775"/>
                <a:chExt cx="37776" cy="32451"/>
              </a:xfrm>
            </p:grpSpPr>
            <p:sp>
              <p:nvSpPr>
                <p:cNvPr id="4333" name="Google Shape;4333;p7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79"/>
              <p:cNvGrpSpPr/>
              <p:nvPr/>
            </p:nvGrpSpPr>
            <p:grpSpPr>
              <a:xfrm>
                <a:off x="4641864" y="3524443"/>
                <a:ext cx="37776" cy="32380"/>
                <a:chOff x="4641864" y="3524443"/>
                <a:chExt cx="37776" cy="32380"/>
              </a:xfrm>
            </p:grpSpPr>
            <p:sp>
              <p:nvSpPr>
                <p:cNvPr id="4336" name="Google Shape;4336;p7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79"/>
              <p:cNvGrpSpPr/>
              <p:nvPr/>
            </p:nvGrpSpPr>
            <p:grpSpPr>
              <a:xfrm>
                <a:off x="4648431" y="3893901"/>
                <a:ext cx="37776" cy="32357"/>
                <a:chOff x="4648431" y="3893901"/>
                <a:chExt cx="37776" cy="32357"/>
              </a:xfrm>
            </p:grpSpPr>
            <p:sp>
              <p:nvSpPr>
                <p:cNvPr id="4339" name="Google Shape;4339;p7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79"/>
              <p:cNvGrpSpPr/>
              <p:nvPr/>
            </p:nvGrpSpPr>
            <p:grpSpPr>
              <a:xfrm>
                <a:off x="4567752" y="3722908"/>
                <a:ext cx="37870" cy="32380"/>
                <a:chOff x="4567752" y="3722908"/>
                <a:chExt cx="37870" cy="32380"/>
              </a:xfrm>
            </p:grpSpPr>
            <p:sp>
              <p:nvSpPr>
                <p:cNvPr id="4342" name="Google Shape;4342;p7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79"/>
              <p:cNvGrpSpPr/>
              <p:nvPr/>
            </p:nvGrpSpPr>
            <p:grpSpPr>
              <a:xfrm>
                <a:off x="4617506" y="3652052"/>
                <a:ext cx="37783" cy="32357"/>
                <a:chOff x="4617506" y="3652052"/>
                <a:chExt cx="37783" cy="32357"/>
              </a:xfrm>
            </p:grpSpPr>
            <p:sp>
              <p:nvSpPr>
                <p:cNvPr id="4345" name="Google Shape;4345;p7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79"/>
              <p:cNvGrpSpPr/>
              <p:nvPr/>
            </p:nvGrpSpPr>
            <p:grpSpPr>
              <a:xfrm>
                <a:off x="4739005" y="3554149"/>
                <a:ext cx="37870" cy="32357"/>
                <a:chOff x="4739005" y="3554149"/>
                <a:chExt cx="37870" cy="32357"/>
              </a:xfrm>
            </p:grpSpPr>
            <p:sp>
              <p:nvSpPr>
                <p:cNvPr id="4348" name="Google Shape;4348;p7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79"/>
              <p:cNvGrpSpPr/>
              <p:nvPr/>
            </p:nvGrpSpPr>
            <p:grpSpPr>
              <a:xfrm>
                <a:off x="4806557" y="3630258"/>
                <a:ext cx="37776" cy="32364"/>
                <a:chOff x="4806557" y="3630258"/>
                <a:chExt cx="37776" cy="32364"/>
              </a:xfrm>
            </p:grpSpPr>
            <p:sp>
              <p:nvSpPr>
                <p:cNvPr id="4351" name="Google Shape;4351;p7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79"/>
              <p:cNvGrpSpPr/>
              <p:nvPr/>
            </p:nvGrpSpPr>
            <p:grpSpPr>
              <a:xfrm>
                <a:off x="4737007" y="4004357"/>
                <a:ext cx="37870" cy="32357"/>
                <a:chOff x="4737007" y="4004357"/>
                <a:chExt cx="37870" cy="32357"/>
              </a:xfrm>
            </p:grpSpPr>
            <p:sp>
              <p:nvSpPr>
                <p:cNvPr id="4354" name="Google Shape;4354;p7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79"/>
              <p:cNvGrpSpPr/>
              <p:nvPr/>
            </p:nvGrpSpPr>
            <p:grpSpPr>
              <a:xfrm>
                <a:off x="4773634" y="4208627"/>
                <a:ext cx="37776" cy="32357"/>
                <a:chOff x="4773634" y="4208627"/>
                <a:chExt cx="37776" cy="32357"/>
              </a:xfrm>
            </p:grpSpPr>
            <p:sp>
              <p:nvSpPr>
                <p:cNvPr id="4357" name="Google Shape;4357;p7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79"/>
              <p:cNvGrpSpPr/>
              <p:nvPr/>
            </p:nvGrpSpPr>
            <p:grpSpPr>
              <a:xfrm>
                <a:off x="4888282" y="4074764"/>
                <a:ext cx="37776" cy="32451"/>
                <a:chOff x="4888282" y="4074764"/>
                <a:chExt cx="37776" cy="32451"/>
              </a:xfrm>
            </p:grpSpPr>
            <p:sp>
              <p:nvSpPr>
                <p:cNvPr id="4360" name="Google Shape;4360;p7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79"/>
              <p:cNvGrpSpPr/>
              <p:nvPr/>
            </p:nvGrpSpPr>
            <p:grpSpPr>
              <a:xfrm>
                <a:off x="4901315" y="3804271"/>
                <a:ext cx="37776" cy="32364"/>
                <a:chOff x="4901315" y="3804271"/>
                <a:chExt cx="37776" cy="32364"/>
              </a:xfrm>
            </p:grpSpPr>
            <p:sp>
              <p:nvSpPr>
                <p:cNvPr id="4363" name="Google Shape;4363;p7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79"/>
              <p:cNvGrpSpPr/>
              <p:nvPr/>
            </p:nvGrpSpPr>
            <p:grpSpPr>
              <a:xfrm>
                <a:off x="4866394" y="3715035"/>
                <a:ext cx="37846" cy="32357"/>
                <a:chOff x="4866394" y="3715035"/>
                <a:chExt cx="37846" cy="32357"/>
              </a:xfrm>
            </p:grpSpPr>
            <p:sp>
              <p:nvSpPr>
                <p:cNvPr id="4366" name="Google Shape;4366;p7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79"/>
              <p:cNvGrpSpPr/>
              <p:nvPr/>
            </p:nvGrpSpPr>
            <p:grpSpPr>
              <a:xfrm>
                <a:off x="4979233" y="3839798"/>
                <a:ext cx="37878" cy="32420"/>
                <a:chOff x="4979233" y="3839798"/>
                <a:chExt cx="37878" cy="32420"/>
              </a:xfrm>
            </p:grpSpPr>
            <p:sp>
              <p:nvSpPr>
                <p:cNvPr id="4369" name="Google Shape;4369;p7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79"/>
              <p:cNvGrpSpPr/>
              <p:nvPr/>
            </p:nvGrpSpPr>
            <p:grpSpPr>
              <a:xfrm>
                <a:off x="4790662" y="3679147"/>
                <a:ext cx="37783" cy="32380"/>
                <a:chOff x="4790662" y="3679147"/>
                <a:chExt cx="37783" cy="32380"/>
              </a:xfrm>
            </p:grpSpPr>
            <p:sp>
              <p:nvSpPr>
                <p:cNvPr id="4372" name="Google Shape;4372;p7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79"/>
              <p:cNvGrpSpPr/>
              <p:nvPr/>
            </p:nvGrpSpPr>
            <p:grpSpPr>
              <a:xfrm>
                <a:off x="4857263" y="3557861"/>
                <a:ext cx="37776" cy="32357"/>
                <a:chOff x="4857263" y="3557861"/>
                <a:chExt cx="37776" cy="32357"/>
              </a:xfrm>
            </p:grpSpPr>
            <p:sp>
              <p:nvSpPr>
                <p:cNvPr id="4375" name="Google Shape;4375;p7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79"/>
              <p:cNvGrpSpPr/>
              <p:nvPr/>
            </p:nvGrpSpPr>
            <p:grpSpPr>
              <a:xfrm>
                <a:off x="4883902" y="3648033"/>
                <a:ext cx="37783" cy="32380"/>
                <a:chOff x="4883902" y="3648033"/>
                <a:chExt cx="37783" cy="32380"/>
              </a:xfrm>
            </p:grpSpPr>
            <p:sp>
              <p:nvSpPr>
                <p:cNvPr id="4378" name="Google Shape;4378;p7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79"/>
              <p:cNvGrpSpPr/>
              <p:nvPr/>
            </p:nvGrpSpPr>
            <p:grpSpPr>
              <a:xfrm>
                <a:off x="4907780" y="3347220"/>
                <a:ext cx="37878" cy="32357"/>
                <a:chOff x="4907780" y="3347220"/>
                <a:chExt cx="37878" cy="32357"/>
              </a:xfrm>
            </p:grpSpPr>
            <p:sp>
              <p:nvSpPr>
                <p:cNvPr id="4381" name="Google Shape;4381;p7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79"/>
              <p:cNvGrpSpPr/>
              <p:nvPr/>
            </p:nvGrpSpPr>
            <p:grpSpPr>
              <a:xfrm>
                <a:off x="5065048" y="3738150"/>
                <a:ext cx="37783" cy="32364"/>
                <a:chOff x="5065048" y="3738150"/>
                <a:chExt cx="37783" cy="32364"/>
              </a:xfrm>
            </p:grpSpPr>
            <p:sp>
              <p:nvSpPr>
                <p:cNvPr id="4384" name="Google Shape;4384;p7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79"/>
              <p:cNvGrpSpPr/>
              <p:nvPr/>
            </p:nvGrpSpPr>
            <p:grpSpPr>
              <a:xfrm>
                <a:off x="5071616" y="3284615"/>
                <a:ext cx="37783" cy="32357"/>
                <a:chOff x="5071616" y="3284615"/>
                <a:chExt cx="37783" cy="32357"/>
              </a:xfrm>
            </p:grpSpPr>
            <p:sp>
              <p:nvSpPr>
                <p:cNvPr id="4387" name="Google Shape;4387;p7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79"/>
              <p:cNvGrpSpPr/>
              <p:nvPr/>
            </p:nvGrpSpPr>
            <p:grpSpPr>
              <a:xfrm>
                <a:off x="5389291" y="3759921"/>
                <a:ext cx="37783" cy="32380"/>
                <a:chOff x="5389291" y="3759921"/>
                <a:chExt cx="37783" cy="32380"/>
              </a:xfrm>
            </p:grpSpPr>
            <p:sp>
              <p:nvSpPr>
                <p:cNvPr id="4390" name="Google Shape;4390;p7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79"/>
              <p:cNvGrpSpPr/>
              <p:nvPr/>
            </p:nvGrpSpPr>
            <p:grpSpPr>
              <a:xfrm>
                <a:off x="5431534" y="3632932"/>
                <a:ext cx="37878" cy="32451"/>
                <a:chOff x="5431534" y="3632932"/>
                <a:chExt cx="37878" cy="32451"/>
              </a:xfrm>
            </p:grpSpPr>
            <p:sp>
              <p:nvSpPr>
                <p:cNvPr id="4393" name="Google Shape;4393;p7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79"/>
              <p:cNvGrpSpPr/>
              <p:nvPr/>
            </p:nvGrpSpPr>
            <p:grpSpPr>
              <a:xfrm>
                <a:off x="5540755" y="3544829"/>
                <a:ext cx="37783" cy="32357"/>
                <a:chOff x="5540755" y="3544829"/>
                <a:chExt cx="37783" cy="32357"/>
              </a:xfrm>
            </p:grpSpPr>
            <p:sp>
              <p:nvSpPr>
                <p:cNvPr id="4396" name="Google Shape;4396;p7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79"/>
              <p:cNvGrpSpPr/>
              <p:nvPr/>
            </p:nvGrpSpPr>
            <p:grpSpPr>
              <a:xfrm>
                <a:off x="5579293" y="3412107"/>
                <a:ext cx="37776" cy="32357"/>
                <a:chOff x="5579293" y="3412107"/>
                <a:chExt cx="37776" cy="32357"/>
              </a:xfrm>
            </p:grpSpPr>
            <p:sp>
              <p:nvSpPr>
                <p:cNvPr id="4399" name="Google Shape;4399;p7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79"/>
              <p:cNvGrpSpPr/>
              <p:nvPr/>
            </p:nvGrpSpPr>
            <p:grpSpPr>
              <a:xfrm>
                <a:off x="5801346" y="3284615"/>
                <a:ext cx="37783" cy="32357"/>
                <a:chOff x="5801346" y="3284615"/>
                <a:chExt cx="37783" cy="32357"/>
              </a:xfrm>
            </p:grpSpPr>
            <p:sp>
              <p:nvSpPr>
                <p:cNvPr id="4402" name="Google Shape;4402;p7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79"/>
              <p:cNvGrpSpPr/>
              <p:nvPr/>
            </p:nvGrpSpPr>
            <p:grpSpPr>
              <a:xfrm>
                <a:off x="5763578" y="3399067"/>
                <a:ext cx="37776" cy="32364"/>
                <a:chOff x="5763578" y="3399067"/>
                <a:chExt cx="37776" cy="32364"/>
              </a:xfrm>
            </p:grpSpPr>
            <p:sp>
              <p:nvSpPr>
                <p:cNvPr id="4405" name="Google Shape;4405;p7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79"/>
              <p:cNvGrpSpPr/>
              <p:nvPr/>
            </p:nvGrpSpPr>
            <p:grpSpPr>
              <a:xfrm>
                <a:off x="5395858" y="3230952"/>
                <a:ext cx="37776" cy="32364"/>
                <a:chOff x="5395858" y="3230952"/>
                <a:chExt cx="37776" cy="32364"/>
              </a:xfrm>
            </p:grpSpPr>
            <p:sp>
              <p:nvSpPr>
                <p:cNvPr id="4408" name="Google Shape;4408;p7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79"/>
              <p:cNvGrpSpPr/>
              <p:nvPr/>
            </p:nvGrpSpPr>
            <p:grpSpPr>
              <a:xfrm>
                <a:off x="5264088" y="3188237"/>
                <a:ext cx="37776" cy="32357"/>
                <a:chOff x="5264088" y="3188237"/>
                <a:chExt cx="37776" cy="32357"/>
              </a:xfrm>
            </p:grpSpPr>
            <p:sp>
              <p:nvSpPr>
                <p:cNvPr id="4411" name="Google Shape;4411;p7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79"/>
              <p:cNvGrpSpPr/>
              <p:nvPr/>
            </p:nvGrpSpPr>
            <p:grpSpPr>
              <a:xfrm>
                <a:off x="5585758" y="3237425"/>
                <a:ext cx="37878" cy="32357"/>
                <a:chOff x="5585758" y="3237425"/>
                <a:chExt cx="37878" cy="32357"/>
              </a:xfrm>
            </p:grpSpPr>
            <p:sp>
              <p:nvSpPr>
                <p:cNvPr id="4414" name="Google Shape;4414;p7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79"/>
              <p:cNvGrpSpPr/>
              <p:nvPr/>
            </p:nvGrpSpPr>
            <p:grpSpPr>
              <a:xfrm>
                <a:off x="4874196" y="3291088"/>
                <a:ext cx="37878" cy="32451"/>
                <a:chOff x="4874196" y="3291088"/>
                <a:chExt cx="37878" cy="32451"/>
              </a:xfrm>
            </p:grpSpPr>
            <p:sp>
              <p:nvSpPr>
                <p:cNvPr id="4417" name="Google Shape;4417;p7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79"/>
              <p:cNvGrpSpPr/>
              <p:nvPr/>
            </p:nvGrpSpPr>
            <p:grpSpPr>
              <a:xfrm>
                <a:off x="5197770" y="3785466"/>
                <a:ext cx="37783" cy="32427"/>
                <a:chOff x="5197770" y="3785466"/>
                <a:chExt cx="37783" cy="32427"/>
              </a:xfrm>
            </p:grpSpPr>
            <p:sp>
              <p:nvSpPr>
                <p:cNvPr id="4420" name="Google Shape;4420;p7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79"/>
              <p:cNvGrpSpPr/>
              <p:nvPr/>
            </p:nvGrpSpPr>
            <p:grpSpPr>
              <a:xfrm>
                <a:off x="5177699" y="3492117"/>
                <a:ext cx="37776" cy="32357"/>
                <a:chOff x="5177699" y="3492117"/>
                <a:chExt cx="37776" cy="32357"/>
              </a:xfrm>
            </p:grpSpPr>
            <p:sp>
              <p:nvSpPr>
                <p:cNvPr id="4423" name="Google Shape;4423;p7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79"/>
              <p:cNvGrpSpPr/>
              <p:nvPr/>
            </p:nvGrpSpPr>
            <p:grpSpPr>
              <a:xfrm>
                <a:off x="5349431" y="3622346"/>
                <a:ext cx="37870" cy="32380"/>
                <a:chOff x="5349431" y="3622346"/>
                <a:chExt cx="37870" cy="32380"/>
              </a:xfrm>
            </p:grpSpPr>
            <p:sp>
              <p:nvSpPr>
                <p:cNvPr id="4426" name="Google Shape;4426;p7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79"/>
              <p:cNvGrpSpPr/>
              <p:nvPr/>
            </p:nvGrpSpPr>
            <p:grpSpPr>
              <a:xfrm>
                <a:off x="5068855" y="3563980"/>
                <a:ext cx="53954" cy="46223"/>
                <a:chOff x="5068855" y="3563980"/>
                <a:chExt cx="53954" cy="46223"/>
              </a:xfrm>
            </p:grpSpPr>
            <p:sp>
              <p:nvSpPr>
                <p:cNvPr id="4429" name="Google Shape;4429;p7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79"/>
              <p:cNvGrpSpPr/>
              <p:nvPr/>
            </p:nvGrpSpPr>
            <p:grpSpPr>
              <a:xfrm>
                <a:off x="5037654" y="3392507"/>
                <a:ext cx="37870" cy="32451"/>
                <a:chOff x="5037654" y="3392507"/>
                <a:chExt cx="37870" cy="32451"/>
              </a:xfrm>
            </p:grpSpPr>
            <p:sp>
              <p:nvSpPr>
                <p:cNvPr id="4432" name="Google Shape;4432;p7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79"/>
              <p:cNvGrpSpPr/>
              <p:nvPr/>
            </p:nvGrpSpPr>
            <p:grpSpPr>
              <a:xfrm>
                <a:off x="5456560" y="3368629"/>
                <a:ext cx="37870" cy="32451"/>
                <a:chOff x="5456560" y="3368629"/>
                <a:chExt cx="37870" cy="32451"/>
              </a:xfrm>
            </p:grpSpPr>
            <p:sp>
              <p:nvSpPr>
                <p:cNvPr id="4435" name="Google Shape;4435;p7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79"/>
              <p:cNvGrpSpPr/>
              <p:nvPr/>
            </p:nvGrpSpPr>
            <p:grpSpPr>
              <a:xfrm>
                <a:off x="4755749" y="3501516"/>
                <a:ext cx="46246" cy="39608"/>
                <a:chOff x="4755749" y="3501516"/>
                <a:chExt cx="46246" cy="39608"/>
              </a:xfrm>
            </p:grpSpPr>
            <p:sp>
              <p:nvSpPr>
                <p:cNvPr id="4438" name="Google Shape;4438;p7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79"/>
              <p:cNvGrpSpPr/>
              <p:nvPr/>
            </p:nvGrpSpPr>
            <p:grpSpPr>
              <a:xfrm>
                <a:off x="4681346" y="3485582"/>
                <a:ext cx="37783" cy="32427"/>
                <a:chOff x="4681346" y="3485582"/>
                <a:chExt cx="37783" cy="32427"/>
              </a:xfrm>
            </p:grpSpPr>
            <p:sp>
              <p:nvSpPr>
                <p:cNvPr id="4441" name="Google Shape;4441;p7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79"/>
              <p:cNvGrpSpPr/>
              <p:nvPr/>
            </p:nvGrpSpPr>
            <p:grpSpPr>
              <a:xfrm>
                <a:off x="4767067" y="3291088"/>
                <a:ext cx="37878" cy="32451"/>
                <a:chOff x="4767067" y="3291088"/>
                <a:chExt cx="37878" cy="32451"/>
              </a:xfrm>
            </p:grpSpPr>
            <p:sp>
              <p:nvSpPr>
                <p:cNvPr id="4444" name="Google Shape;4444;p7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79"/>
              <p:cNvGrpSpPr/>
              <p:nvPr/>
            </p:nvGrpSpPr>
            <p:grpSpPr>
              <a:xfrm>
                <a:off x="4687819" y="3405539"/>
                <a:ext cx="37776" cy="32451"/>
                <a:chOff x="4687819" y="3405539"/>
                <a:chExt cx="37776" cy="32451"/>
              </a:xfrm>
            </p:grpSpPr>
            <p:sp>
              <p:nvSpPr>
                <p:cNvPr id="4447" name="Google Shape;4447;p7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79"/>
              <p:cNvGrpSpPr/>
              <p:nvPr/>
            </p:nvGrpSpPr>
            <p:grpSpPr>
              <a:xfrm>
                <a:off x="4923101" y="3444809"/>
                <a:ext cx="52813" cy="45318"/>
                <a:chOff x="4923101" y="3444809"/>
                <a:chExt cx="52813" cy="45318"/>
              </a:xfrm>
            </p:grpSpPr>
            <p:sp>
              <p:nvSpPr>
                <p:cNvPr id="4450" name="Google Shape;4450;p7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79"/>
              <p:cNvGrpSpPr/>
              <p:nvPr/>
            </p:nvGrpSpPr>
            <p:grpSpPr>
              <a:xfrm>
                <a:off x="4846040" y="3654750"/>
                <a:ext cx="31405" cy="26993"/>
                <a:chOff x="4846040" y="3654750"/>
                <a:chExt cx="31405" cy="26993"/>
              </a:xfrm>
            </p:grpSpPr>
            <p:sp>
              <p:nvSpPr>
                <p:cNvPr id="4453" name="Google Shape;4453;p7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79"/>
              <p:cNvGrpSpPr/>
              <p:nvPr/>
            </p:nvGrpSpPr>
            <p:grpSpPr>
              <a:xfrm>
                <a:off x="4925673" y="3691700"/>
                <a:ext cx="40253" cy="34472"/>
                <a:chOff x="4925673" y="3691700"/>
                <a:chExt cx="40253" cy="34472"/>
              </a:xfrm>
            </p:grpSpPr>
            <p:sp>
              <p:nvSpPr>
                <p:cNvPr id="4456" name="Google Shape;4456;p7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79"/>
              <p:cNvGrpSpPr/>
              <p:nvPr/>
            </p:nvGrpSpPr>
            <p:grpSpPr>
              <a:xfrm>
                <a:off x="4894653" y="3740848"/>
                <a:ext cx="31405" cy="26906"/>
                <a:chOff x="4894653" y="3740848"/>
                <a:chExt cx="31405" cy="26906"/>
              </a:xfrm>
            </p:grpSpPr>
            <p:sp>
              <p:nvSpPr>
                <p:cNvPr id="4459" name="Google Shape;4459;p7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79"/>
              <p:cNvGrpSpPr/>
              <p:nvPr/>
            </p:nvGrpSpPr>
            <p:grpSpPr>
              <a:xfrm>
                <a:off x="4962300" y="3696348"/>
                <a:ext cx="38255" cy="32773"/>
                <a:chOff x="4962300" y="3696348"/>
                <a:chExt cx="38255" cy="32773"/>
              </a:xfrm>
            </p:grpSpPr>
            <p:sp>
              <p:nvSpPr>
                <p:cNvPr id="4462" name="Google Shape;4462;p7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79"/>
              <p:cNvGrpSpPr/>
              <p:nvPr/>
            </p:nvGrpSpPr>
            <p:grpSpPr>
              <a:xfrm>
                <a:off x="4980185" y="3743349"/>
                <a:ext cx="31499" cy="26969"/>
                <a:chOff x="4980185" y="3743349"/>
                <a:chExt cx="31499" cy="26969"/>
              </a:xfrm>
            </p:grpSpPr>
            <p:sp>
              <p:nvSpPr>
                <p:cNvPr id="4465" name="Google Shape;4465;p7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79"/>
              <p:cNvGrpSpPr/>
              <p:nvPr/>
            </p:nvGrpSpPr>
            <p:grpSpPr>
              <a:xfrm>
                <a:off x="5013768" y="3734312"/>
                <a:ext cx="31499" cy="26969"/>
                <a:chOff x="5013768" y="3734312"/>
                <a:chExt cx="31499" cy="26969"/>
              </a:xfrm>
            </p:grpSpPr>
            <p:sp>
              <p:nvSpPr>
                <p:cNvPr id="4468" name="Google Shape;4468;p7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79"/>
              <p:cNvGrpSpPr/>
              <p:nvPr/>
            </p:nvGrpSpPr>
            <p:grpSpPr>
              <a:xfrm>
                <a:off x="5036703" y="3764545"/>
                <a:ext cx="31499" cy="26898"/>
                <a:chOff x="5036703" y="3764545"/>
                <a:chExt cx="31499" cy="26898"/>
              </a:xfrm>
            </p:grpSpPr>
            <p:sp>
              <p:nvSpPr>
                <p:cNvPr id="4471" name="Google Shape;4471;p7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79"/>
              <p:cNvGrpSpPr/>
              <p:nvPr/>
            </p:nvGrpSpPr>
            <p:grpSpPr>
              <a:xfrm>
                <a:off x="4953546" y="3768352"/>
                <a:ext cx="31405" cy="26898"/>
                <a:chOff x="4953546" y="3768352"/>
                <a:chExt cx="31405" cy="26898"/>
              </a:xfrm>
            </p:grpSpPr>
            <p:sp>
              <p:nvSpPr>
                <p:cNvPr id="4474" name="Google Shape;4474;p7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79"/>
              <p:cNvGrpSpPr/>
              <p:nvPr/>
            </p:nvGrpSpPr>
            <p:grpSpPr>
              <a:xfrm>
                <a:off x="4964770" y="3814016"/>
                <a:ext cx="31499" cy="26993"/>
                <a:chOff x="4964770" y="3814016"/>
                <a:chExt cx="31499" cy="26993"/>
              </a:xfrm>
            </p:grpSpPr>
            <p:sp>
              <p:nvSpPr>
                <p:cNvPr id="4477" name="Google Shape;4477;p7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79"/>
              <p:cNvGrpSpPr/>
              <p:nvPr/>
            </p:nvGrpSpPr>
            <p:grpSpPr>
              <a:xfrm>
                <a:off x="4923290" y="3800504"/>
                <a:ext cx="31468" cy="26898"/>
                <a:chOff x="4923290" y="3800504"/>
                <a:chExt cx="31468" cy="26898"/>
              </a:xfrm>
            </p:grpSpPr>
            <p:sp>
              <p:nvSpPr>
                <p:cNvPr id="4480" name="Google Shape;4480;p7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79"/>
              <p:cNvGrpSpPr/>
              <p:nvPr/>
            </p:nvGrpSpPr>
            <p:grpSpPr>
              <a:xfrm>
                <a:off x="5108534" y="3650943"/>
                <a:ext cx="31405" cy="26993"/>
                <a:chOff x="5108534" y="3650943"/>
                <a:chExt cx="31405" cy="26993"/>
              </a:xfrm>
            </p:grpSpPr>
            <p:sp>
              <p:nvSpPr>
                <p:cNvPr id="4483" name="Google Shape;4483;p7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79"/>
              <p:cNvGrpSpPr/>
              <p:nvPr/>
            </p:nvGrpSpPr>
            <p:grpSpPr>
              <a:xfrm>
                <a:off x="5119380" y="3760739"/>
                <a:ext cx="31499" cy="26993"/>
                <a:chOff x="5119380" y="3760739"/>
                <a:chExt cx="31499" cy="26993"/>
              </a:xfrm>
            </p:grpSpPr>
            <p:sp>
              <p:nvSpPr>
                <p:cNvPr id="4486" name="Google Shape;4486;p7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79"/>
              <p:cNvGrpSpPr/>
              <p:nvPr/>
            </p:nvGrpSpPr>
            <p:grpSpPr>
              <a:xfrm>
                <a:off x="5119380" y="3788235"/>
                <a:ext cx="31499" cy="26993"/>
                <a:chOff x="5119380" y="3788235"/>
                <a:chExt cx="31499" cy="26993"/>
              </a:xfrm>
            </p:grpSpPr>
            <p:sp>
              <p:nvSpPr>
                <p:cNvPr id="4489" name="Google Shape;4489;p7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79"/>
              <p:cNvGrpSpPr/>
              <p:nvPr/>
            </p:nvGrpSpPr>
            <p:grpSpPr>
              <a:xfrm>
                <a:off x="5158005" y="3875284"/>
                <a:ext cx="31405" cy="27001"/>
                <a:chOff x="5158005" y="3875284"/>
                <a:chExt cx="31405" cy="27001"/>
              </a:xfrm>
            </p:grpSpPr>
            <p:sp>
              <p:nvSpPr>
                <p:cNvPr id="4492" name="Google Shape;4492;p7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79"/>
              <p:cNvGrpSpPr/>
              <p:nvPr/>
            </p:nvGrpSpPr>
            <p:grpSpPr>
              <a:xfrm>
                <a:off x="5233163" y="3764545"/>
                <a:ext cx="31499" cy="26898"/>
                <a:chOff x="5233163" y="3764545"/>
                <a:chExt cx="31499" cy="26898"/>
              </a:xfrm>
            </p:grpSpPr>
            <p:sp>
              <p:nvSpPr>
                <p:cNvPr id="4495" name="Google Shape;4495;p7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79"/>
              <p:cNvGrpSpPr/>
              <p:nvPr/>
            </p:nvGrpSpPr>
            <p:grpSpPr>
              <a:xfrm>
                <a:off x="5276168" y="3805545"/>
                <a:ext cx="31499" cy="26906"/>
                <a:chOff x="5276168" y="3805545"/>
                <a:chExt cx="31499" cy="26906"/>
              </a:xfrm>
            </p:grpSpPr>
            <p:sp>
              <p:nvSpPr>
                <p:cNvPr id="4498" name="Google Shape;4498;p7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79"/>
              <p:cNvGrpSpPr/>
              <p:nvPr/>
            </p:nvGrpSpPr>
            <p:grpSpPr>
              <a:xfrm>
                <a:off x="5294053" y="3851933"/>
                <a:ext cx="31405" cy="26945"/>
                <a:chOff x="5294053" y="3851933"/>
                <a:chExt cx="31405" cy="26945"/>
              </a:xfrm>
            </p:grpSpPr>
            <p:sp>
              <p:nvSpPr>
                <p:cNvPr id="4501" name="Google Shape;4501;p7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79"/>
              <p:cNvGrpSpPr/>
              <p:nvPr/>
            </p:nvGrpSpPr>
            <p:grpSpPr>
              <a:xfrm>
                <a:off x="5341723" y="3851902"/>
                <a:ext cx="31405" cy="26977"/>
                <a:chOff x="5341723" y="3851902"/>
                <a:chExt cx="31405" cy="26977"/>
              </a:xfrm>
            </p:grpSpPr>
            <p:sp>
              <p:nvSpPr>
                <p:cNvPr id="4504" name="Google Shape;4504;p7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79"/>
              <p:cNvGrpSpPr/>
              <p:nvPr/>
            </p:nvGrpSpPr>
            <p:grpSpPr>
              <a:xfrm>
                <a:off x="5054871" y="3507855"/>
                <a:ext cx="31405" cy="26993"/>
                <a:chOff x="5054871" y="3507855"/>
                <a:chExt cx="31405" cy="26993"/>
              </a:xfrm>
            </p:grpSpPr>
            <p:sp>
              <p:nvSpPr>
                <p:cNvPr id="4507" name="Google Shape;4507;p7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79"/>
              <p:cNvGrpSpPr/>
              <p:nvPr/>
            </p:nvGrpSpPr>
            <p:grpSpPr>
              <a:xfrm>
                <a:off x="4876579" y="3675325"/>
                <a:ext cx="31405" cy="26969"/>
                <a:chOff x="4876579" y="3675325"/>
                <a:chExt cx="31405" cy="26969"/>
              </a:xfrm>
            </p:grpSpPr>
            <p:sp>
              <p:nvSpPr>
                <p:cNvPr id="4510" name="Google Shape;4510;p7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79"/>
              <p:cNvGrpSpPr/>
              <p:nvPr/>
            </p:nvGrpSpPr>
            <p:grpSpPr>
              <a:xfrm>
                <a:off x="4842233" y="3688333"/>
                <a:ext cx="31405" cy="26993"/>
                <a:chOff x="4842233" y="3688333"/>
                <a:chExt cx="31405" cy="26993"/>
              </a:xfrm>
            </p:grpSpPr>
            <p:sp>
              <p:nvSpPr>
                <p:cNvPr id="4513" name="Google Shape;4513;p7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79"/>
              <p:cNvGrpSpPr/>
              <p:nvPr/>
            </p:nvGrpSpPr>
            <p:grpSpPr>
              <a:xfrm>
                <a:off x="5187876" y="3608032"/>
                <a:ext cx="31405" cy="27001"/>
                <a:chOff x="5187876" y="3608032"/>
                <a:chExt cx="31405" cy="27001"/>
              </a:xfrm>
            </p:grpSpPr>
            <p:sp>
              <p:nvSpPr>
                <p:cNvPr id="4516" name="Google Shape;4516;p7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8" name="Google Shape;4518;p7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79"/>
              <p:cNvGrpSpPr/>
              <p:nvPr/>
            </p:nvGrpSpPr>
            <p:grpSpPr>
              <a:xfrm>
                <a:off x="5269224" y="3304167"/>
                <a:ext cx="40253" cy="34402"/>
                <a:chOff x="5269224" y="3304167"/>
                <a:chExt cx="40253" cy="34402"/>
              </a:xfrm>
            </p:grpSpPr>
            <p:sp>
              <p:nvSpPr>
                <p:cNvPr id="4521" name="Google Shape;4521;p7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9"/>
              <p:cNvGrpSpPr/>
              <p:nvPr/>
            </p:nvGrpSpPr>
            <p:grpSpPr>
              <a:xfrm>
                <a:off x="5327354" y="3476615"/>
                <a:ext cx="49864" cy="42723"/>
                <a:chOff x="5327354" y="3476615"/>
                <a:chExt cx="49864" cy="42723"/>
              </a:xfrm>
            </p:grpSpPr>
            <p:sp>
              <p:nvSpPr>
                <p:cNvPr id="4524" name="Google Shape;4524;p7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6" name="Google Shape;4526;p7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79"/>
              <p:cNvGrpSpPr/>
              <p:nvPr/>
            </p:nvGrpSpPr>
            <p:grpSpPr>
              <a:xfrm>
                <a:off x="5341723" y="3775957"/>
                <a:ext cx="31405" cy="26898"/>
                <a:chOff x="5341723" y="3775957"/>
                <a:chExt cx="31405" cy="26898"/>
              </a:xfrm>
            </p:grpSpPr>
            <p:sp>
              <p:nvSpPr>
                <p:cNvPr id="4529" name="Google Shape;4529;p7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79"/>
              <p:cNvGrpSpPr/>
              <p:nvPr/>
            </p:nvGrpSpPr>
            <p:grpSpPr>
              <a:xfrm>
                <a:off x="5439053" y="3699274"/>
                <a:ext cx="31405" cy="26898"/>
                <a:chOff x="5439053" y="3699274"/>
                <a:chExt cx="31405" cy="26898"/>
              </a:xfrm>
            </p:grpSpPr>
            <p:sp>
              <p:nvSpPr>
                <p:cNvPr id="4532" name="Google Shape;4532;p7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79"/>
              <p:cNvGrpSpPr/>
              <p:nvPr/>
            </p:nvGrpSpPr>
            <p:grpSpPr>
              <a:xfrm>
                <a:off x="5412414" y="3622307"/>
                <a:ext cx="31499" cy="26993"/>
                <a:chOff x="5412414" y="3622307"/>
                <a:chExt cx="31499" cy="26993"/>
              </a:xfrm>
            </p:grpSpPr>
            <p:sp>
              <p:nvSpPr>
                <p:cNvPr id="4535" name="Google Shape;4535;p7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79"/>
              <p:cNvGrpSpPr/>
              <p:nvPr/>
            </p:nvGrpSpPr>
            <p:grpSpPr>
              <a:xfrm>
                <a:off x="5476254" y="3473949"/>
                <a:ext cx="26835" cy="26930"/>
                <a:chOff x="5476254" y="3473949"/>
                <a:chExt cx="26835" cy="26930"/>
              </a:xfrm>
            </p:grpSpPr>
            <p:sp>
              <p:nvSpPr>
                <p:cNvPr id="4538" name="Google Shape;4538;p7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79"/>
              <p:cNvGrpSpPr/>
              <p:nvPr/>
            </p:nvGrpSpPr>
            <p:grpSpPr>
              <a:xfrm>
                <a:off x="5564547" y="3481594"/>
                <a:ext cx="31397" cy="26898"/>
                <a:chOff x="5564547" y="3481594"/>
                <a:chExt cx="31397" cy="26898"/>
              </a:xfrm>
            </p:grpSpPr>
            <p:sp>
              <p:nvSpPr>
                <p:cNvPr id="4541" name="Google Shape;4541;p7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79"/>
              <p:cNvGrpSpPr/>
              <p:nvPr/>
            </p:nvGrpSpPr>
            <p:grpSpPr>
              <a:xfrm>
                <a:off x="5534101" y="3470174"/>
                <a:ext cx="31397" cy="26906"/>
                <a:chOff x="5534101" y="3470174"/>
                <a:chExt cx="31397" cy="26906"/>
              </a:xfrm>
            </p:grpSpPr>
            <p:sp>
              <p:nvSpPr>
                <p:cNvPr id="4544" name="Google Shape;4544;p7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79"/>
              <p:cNvGrpSpPr/>
              <p:nvPr/>
            </p:nvGrpSpPr>
            <p:grpSpPr>
              <a:xfrm>
                <a:off x="5610879" y="3314486"/>
                <a:ext cx="31499" cy="26938"/>
                <a:chOff x="5610879" y="3314486"/>
                <a:chExt cx="31499" cy="26938"/>
              </a:xfrm>
            </p:grpSpPr>
            <p:sp>
              <p:nvSpPr>
                <p:cNvPr id="4547" name="Google Shape;4547;p7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79"/>
              <p:cNvGrpSpPr/>
              <p:nvPr/>
            </p:nvGrpSpPr>
            <p:grpSpPr>
              <a:xfrm>
                <a:off x="4834525" y="3501382"/>
                <a:ext cx="31499" cy="26898"/>
                <a:chOff x="4834525" y="3501382"/>
                <a:chExt cx="31499" cy="26898"/>
              </a:xfrm>
            </p:grpSpPr>
            <p:sp>
              <p:nvSpPr>
                <p:cNvPr id="4550" name="Google Shape;4550;p7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9"/>
              <p:cNvGrpSpPr/>
              <p:nvPr/>
            </p:nvGrpSpPr>
            <p:grpSpPr>
              <a:xfrm>
                <a:off x="4898460" y="3580158"/>
                <a:ext cx="31405" cy="26898"/>
                <a:chOff x="4898460" y="3580158"/>
                <a:chExt cx="31405" cy="26898"/>
              </a:xfrm>
            </p:grpSpPr>
            <p:sp>
              <p:nvSpPr>
                <p:cNvPr id="4553" name="Google Shape;4553;p7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79"/>
              <p:cNvGrpSpPr/>
              <p:nvPr/>
            </p:nvGrpSpPr>
            <p:grpSpPr>
              <a:xfrm>
                <a:off x="4882667" y="3608032"/>
                <a:ext cx="31499" cy="27001"/>
                <a:chOff x="4882667" y="3608032"/>
                <a:chExt cx="31499" cy="27001"/>
              </a:xfrm>
            </p:grpSpPr>
            <p:sp>
              <p:nvSpPr>
                <p:cNvPr id="4556" name="Google Shape;4556;p7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79"/>
              <p:cNvGrpSpPr/>
              <p:nvPr/>
            </p:nvGrpSpPr>
            <p:grpSpPr>
              <a:xfrm>
                <a:off x="4843373" y="3631407"/>
                <a:ext cx="16273" cy="16186"/>
                <a:chOff x="4843373" y="3631407"/>
                <a:chExt cx="16273" cy="16186"/>
              </a:xfrm>
            </p:grpSpPr>
            <p:sp>
              <p:nvSpPr>
                <p:cNvPr id="4559" name="Google Shape;4559;p7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79"/>
              <p:cNvGrpSpPr/>
              <p:nvPr/>
            </p:nvGrpSpPr>
            <p:grpSpPr>
              <a:xfrm>
                <a:off x="4727773" y="3591578"/>
                <a:ext cx="31499" cy="26898"/>
                <a:chOff x="4727773" y="3591578"/>
                <a:chExt cx="31499" cy="26898"/>
              </a:xfrm>
            </p:grpSpPr>
            <p:sp>
              <p:nvSpPr>
                <p:cNvPr id="4562" name="Google Shape;4562;p7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4" name="Google Shape;4564;p7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6" name="Google Shape;4566;p79"/>
              <p:cNvGrpSpPr/>
              <p:nvPr/>
            </p:nvGrpSpPr>
            <p:grpSpPr>
              <a:xfrm>
                <a:off x="4609421" y="3577398"/>
                <a:ext cx="31499" cy="27001"/>
                <a:chOff x="4609421" y="3577398"/>
                <a:chExt cx="31499" cy="27001"/>
              </a:xfrm>
            </p:grpSpPr>
            <p:sp>
              <p:nvSpPr>
                <p:cNvPr id="4567" name="Google Shape;4567;p7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9"/>
              <p:cNvGrpSpPr/>
              <p:nvPr/>
            </p:nvGrpSpPr>
            <p:grpSpPr>
              <a:xfrm>
                <a:off x="4649289" y="3577398"/>
                <a:ext cx="31499" cy="27001"/>
                <a:chOff x="4649289" y="3577398"/>
                <a:chExt cx="31499" cy="27001"/>
              </a:xfrm>
            </p:grpSpPr>
            <p:sp>
              <p:nvSpPr>
                <p:cNvPr id="4570" name="Google Shape;4570;p7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79"/>
              <p:cNvGrpSpPr/>
              <p:nvPr/>
            </p:nvGrpSpPr>
            <p:grpSpPr>
              <a:xfrm>
                <a:off x="4605614" y="3639523"/>
                <a:ext cx="31499" cy="26906"/>
                <a:chOff x="4605614" y="3639523"/>
                <a:chExt cx="31499" cy="26906"/>
              </a:xfrm>
            </p:grpSpPr>
            <p:sp>
              <p:nvSpPr>
                <p:cNvPr id="4573" name="Google Shape;4573;p7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9"/>
              <p:cNvGrpSpPr/>
              <p:nvPr/>
            </p:nvGrpSpPr>
            <p:grpSpPr>
              <a:xfrm>
                <a:off x="4785149" y="3618846"/>
                <a:ext cx="26930" cy="26843"/>
                <a:chOff x="4785149" y="3618846"/>
                <a:chExt cx="26930" cy="26843"/>
              </a:xfrm>
            </p:grpSpPr>
            <p:sp>
              <p:nvSpPr>
                <p:cNvPr id="4576" name="Google Shape;4576;p7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79"/>
              <p:cNvGrpSpPr/>
              <p:nvPr/>
            </p:nvGrpSpPr>
            <p:grpSpPr>
              <a:xfrm>
                <a:off x="4810167" y="3601567"/>
                <a:ext cx="31405" cy="26898"/>
                <a:chOff x="4810167" y="3601567"/>
                <a:chExt cx="31405" cy="26898"/>
              </a:xfrm>
            </p:grpSpPr>
            <p:sp>
              <p:nvSpPr>
                <p:cNvPr id="4579" name="Google Shape;4579;p7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79"/>
              <p:cNvGrpSpPr/>
              <p:nvPr/>
            </p:nvGrpSpPr>
            <p:grpSpPr>
              <a:xfrm>
                <a:off x="4831002" y="3373230"/>
                <a:ext cx="31405" cy="26898"/>
                <a:chOff x="4831002" y="3373230"/>
                <a:chExt cx="31405" cy="26898"/>
              </a:xfrm>
            </p:grpSpPr>
            <p:sp>
              <p:nvSpPr>
                <p:cNvPr id="4582" name="Google Shape;4582;p7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9"/>
              <p:cNvGrpSpPr/>
              <p:nvPr/>
            </p:nvGrpSpPr>
            <p:grpSpPr>
              <a:xfrm>
                <a:off x="4719311" y="3355054"/>
                <a:ext cx="31499" cy="27001"/>
                <a:chOff x="4719311" y="3355054"/>
                <a:chExt cx="31499" cy="27001"/>
              </a:xfrm>
            </p:grpSpPr>
            <p:sp>
              <p:nvSpPr>
                <p:cNvPr id="4585" name="Google Shape;4585;p7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9"/>
              <p:cNvGrpSpPr/>
              <p:nvPr/>
            </p:nvGrpSpPr>
            <p:grpSpPr>
              <a:xfrm>
                <a:off x="4798755" y="3450260"/>
                <a:ext cx="26930" cy="26930"/>
                <a:chOff x="4798755" y="3450260"/>
                <a:chExt cx="26930" cy="26930"/>
              </a:xfrm>
            </p:grpSpPr>
            <p:sp>
              <p:nvSpPr>
                <p:cNvPr id="4588" name="Google Shape;4588;p7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79"/>
              <p:cNvGrpSpPr/>
              <p:nvPr/>
            </p:nvGrpSpPr>
            <p:grpSpPr>
              <a:xfrm>
                <a:off x="4645576" y="3467555"/>
                <a:ext cx="31405" cy="26953"/>
                <a:chOff x="4645576" y="3467555"/>
                <a:chExt cx="31405" cy="26953"/>
              </a:xfrm>
            </p:grpSpPr>
            <p:sp>
              <p:nvSpPr>
                <p:cNvPr id="4591" name="Google Shape;4591;p7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79"/>
              <p:cNvGrpSpPr/>
              <p:nvPr/>
            </p:nvGrpSpPr>
            <p:grpSpPr>
              <a:xfrm>
                <a:off x="4687631" y="3583965"/>
                <a:ext cx="31499" cy="26898"/>
                <a:chOff x="4687631" y="3583965"/>
                <a:chExt cx="31499" cy="26898"/>
              </a:xfrm>
            </p:grpSpPr>
            <p:sp>
              <p:nvSpPr>
                <p:cNvPr id="4594" name="Google Shape;4594;p7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79"/>
              <p:cNvGrpSpPr/>
              <p:nvPr/>
            </p:nvGrpSpPr>
            <p:grpSpPr>
              <a:xfrm>
                <a:off x="4719311" y="3471314"/>
                <a:ext cx="31499" cy="27001"/>
                <a:chOff x="4719311" y="3471314"/>
                <a:chExt cx="31499" cy="27001"/>
              </a:xfrm>
            </p:grpSpPr>
            <p:sp>
              <p:nvSpPr>
                <p:cNvPr id="4597" name="Google Shape;4597;p7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9"/>
              <p:cNvGrpSpPr/>
              <p:nvPr/>
            </p:nvGrpSpPr>
            <p:grpSpPr>
              <a:xfrm>
                <a:off x="4719311" y="3434404"/>
                <a:ext cx="31499" cy="26898"/>
                <a:chOff x="4719311" y="3434404"/>
                <a:chExt cx="31499" cy="26898"/>
              </a:xfrm>
            </p:grpSpPr>
            <p:sp>
              <p:nvSpPr>
                <p:cNvPr id="4600" name="Google Shape;4600;p7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79"/>
              <p:cNvGrpSpPr/>
              <p:nvPr/>
            </p:nvGrpSpPr>
            <p:grpSpPr>
              <a:xfrm>
                <a:off x="4768876" y="3401772"/>
                <a:ext cx="31499" cy="26898"/>
                <a:chOff x="4768876" y="3401772"/>
                <a:chExt cx="31499" cy="26898"/>
              </a:xfrm>
            </p:grpSpPr>
            <p:sp>
              <p:nvSpPr>
                <p:cNvPr id="4603" name="Google Shape;4603;p7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9"/>
              <p:cNvGrpSpPr/>
              <p:nvPr/>
            </p:nvGrpSpPr>
            <p:grpSpPr>
              <a:xfrm>
                <a:off x="4762214" y="3471377"/>
                <a:ext cx="26938" cy="26938"/>
                <a:chOff x="4762214" y="3471377"/>
                <a:chExt cx="26938" cy="26938"/>
              </a:xfrm>
            </p:grpSpPr>
            <p:sp>
              <p:nvSpPr>
                <p:cNvPr id="4606" name="Google Shape;4606;p7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9"/>
              <p:cNvGrpSpPr/>
              <p:nvPr/>
            </p:nvGrpSpPr>
            <p:grpSpPr>
              <a:xfrm>
                <a:off x="4790473" y="3344782"/>
                <a:ext cx="31405" cy="26898"/>
                <a:chOff x="4790473" y="3344782"/>
                <a:chExt cx="31405" cy="26898"/>
              </a:xfrm>
            </p:grpSpPr>
            <p:sp>
              <p:nvSpPr>
                <p:cNvPr id="4609" name="Google Shape;4609;p7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9"/>
              <p:cNvGrpSpPr/>
              <p:nvPr/>
            </p:nvGrpSpPr>
            <p:grpSpPr>
              <a:xfrm>
                <a:off x="4823774" y="3950733"/>
                <a:ext cx="37398" cy="32034"/>
                <a:chOff x="4823774" y="3950733"/>
                <a:chExt cx="37398" cy="32034"/>
              </a:xfrm>
            </p:grpSpPr>
            <p:sp>
              <p:nvSpPr>
                <p:cNvPr id="4612" name="Google Shape;4612;p7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9"/>
              <p:cNvGrpSpPr/>
              <p:nvPr/>
            </p:nvGrpSpPr>
            <p:grpSpPr>
              <a:xfrm>
                <a:off x="4823396" y="4110566"/>
                <a:ext cx="31405" cy="26906"/>
                <a:chOff x="4823396" y="4110566"/>
                <a:chExt cx="31405" cy="26906"/>
              </a:xfrm>
            </p:grpSpPr>
            <p:sp>
              <p:nvSpPr>
                <p:cNvPr id="4615" name="Google Shape;4615;p7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9"/>
              <p:cNvGrpSpPr/>
              <p:nvPr/>
            </p:nvGrpSpPr>
            <p:grpSpPr>
              <a:xfrm>
                <a:off x="4838332" y="3821150"/>
                <a:ext cx="31499" cy="26898"/>
                <a:chOff x="4838332" y="3821150"/>
                <a:chExt cx="31499" cy="26898"/>
              </a:xfrm>
            </p:grpSpPr>
            <p:sp>
              <p:nvSpPr>
                <p:cNvPr id="4618" name="Google Shape;4618;p7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9"/>
              <p:cNvGrpSpPr/>
              <p:nvPr/>
            </p:nvGrpSpPr>
            <p:grpSpPr>
              <a:xfrm>
                <a:off x="4661275" y="3815007"/>
                <a:ext cx="36824" cy="31523"/>
                <a:chOff x="4661275" y="3815007"/>
                <a:chExt cx="36824" cy="31523"/>
              </a:xfrm>
            </p:grpSpPr>
            <p:sp>
              <p:nvSpPr>
                <p:cNvPr id="4621" name="Google Shape;4621;p7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79"/>
              <p:cNvGrpSpPr/>
              <p:nvPr/>
            </p:nvGrpSpPr>
            <p:grpSpPr>
              <a:xfrm>
                <a:off x="4558998" y="3851037"/>
                <a:ext cx="33591" cy="28699"/>
                <a:chOff x="4558998" y="3851037"/>
                <a:chExt cx="33591" cy="28699"/>
              </a:xfrm>
            </p:grpSpPr>
            <p:sp>
              <p:nvSpPr>
                <p:cNvPr id="4624" name="Google Shape;4624;p7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9"/>
              <p:cNvGrpSpPr/>
              <p:nvPr/>
            </p:nvGrpSpPr>
            <p:grpSpPr>
              <a:xfrm>
                <a:off x="4696762" y="3638587"/>
                <a:ext cx="33591" cy="28794"/>
                <a:chOff x="4696762" y="3638587"/>
                <a:chExt cx="33591" cy="28794"/>
              </a:xfrm>
            </p:grpSpPr>
            <p:sp>
              <p:nvSpPr>
                <p:cNvPr id="4627" name="Google Shape;4627;p7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79"/>
              <p:cNvGrpSpPr/>
              <p:nvPr/>
            </p:nvGrpSpPr>
            <p:grpSpPr>
              <a:xfrm>
                <a:off x="4929479" y="3939140"/>
                <a:ext cx="33497" cy="28692"/>
                <a:chOff x="4929479" y="3939140"/>
                <a:chExt cx="33497" cy="28692"/>
              </a:xfrm>
            </p:grpSpPr>
            <p:sp>
              <p:nvSpPr>
                <p:cNvPr id="4630" name="Google Shape;4630;p7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79"/>
              <p:cNvGrpSpPr/>
              <p:nvPr/>
            </p:nvGrpSpPr>
            <p:grpSpPr>
              <a:xfrm>
                <a:off x="4907119" y="3986039"/>
                <a:ext cx="33497" cy="28699"/>
                <a:chOff x="4907119" y="3986039"/>
                <a:chExt cx="33497" cy="28699"/>
              </a:xfrm>
            </p:grpSpPr>
            <p:sp>
              <p:nvSpPr>
                <p:cNvPr id="4633" name="Google Shape;4633;p7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9"/>
              <p:cNvGrpSpPr/>
              <p:nvPr/>
            </p:nvGrpSpPr>
            <p:grpSpPr>
              <a:xfrm>
                <a:off x="4911783" y="4048102"/>
                <a:ext cx="33591" cy="28762"/>
                <a:chOff x="4911783" y="4048102"/>
                <a:chExt cx="33591" cy="28762"/>
              </a:xfrm>
            </p:grpSpPr>
            <p:sp>
              <p:nvSpPr>
                <p:cNvPr id="4636" name="Google Shape;4636;p7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8" name="Google Shape;4638;p7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0" name="Google Shape;4640;p79"/>
              <p:cNvGrpSpPr/>
              <p:nvPr/>
            </p:nvGrpSpPr>
            <p:grpSpPr>
              <a:xfrm>
                <a:off x="4762623" y="3837847"/>
                <a:ext cx="42416" cy="36273"/>
                <a:chOff x="4762623" y="3837847"/>
                <a:chExt cx="42416" cy="36273"/>
              </a:xfrm>
            </p:grpSpPr>
            <p:sp>
              <p:nvSpPr>
                <p:cNvPr id="4641" name="Google Shape;4641;p7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79"/>
              <p:cNvGrpSpPr/>
              <p:nvPr/>
            </p:nvGrpSpPr>
            <p:grpSpPr>
              <a:xfrm>
                <a:off x="4746044" y="4104966"/>
                <a:ext cx="33497" cy="28699"/>
                <a:chOff x="4746044" y="4104966"/>
                <a:chExt cx="33497" cy="28699"/>
              </a:xfrm>
            </p:grpSpPr>
            <p:sp>
              <p:nvSpPr>
                <p:cNvPr id="4644" name="Google Shape;4644;p7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79"/>
              <p:cNvGrpSpPr/>
              <p:nvPr/>
            </p:nvGrpSpPr>
            <p:grpSpPr>
              <a:xfrm>
                <a:off x="4859646" y="4162554"/>
                <a:ext cx="33591" cy="28762"/>
                <a:chOff x="4859646" y="4162554"/>
                <a:chExt cx="33591" cy="28762"/>
              </a:xfrm>
            </p:grpSpPr>
            <p:sp>
              <p:nvSpPr>
                <p:cNvPr id="4647" name="Google Shape;4647;p7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9" name="Google Shape;4649;p79"/>
            <p:cNvGrpSpPr/>
            <p:nvPr/>
          </p:nvGrpSpPr>
          <p:grpSpPr>
            <a:xfrm>
              <a:off x="3597785" y="3274438"/>
              <a:ext cx="855610" cy="1122100"/>
              <a:chOff x="3597785" y="3274438"/>
              <a:chExt cx="855610" cy="1122100"/>
            </a:xfrm>
          </p:grpSpPr>
          <p:grpSp>
            <p:nvGrpSpPr>
              <p:cNvPr id="4650" name="Google Shape;4650;p79"/>
              <p:cNvGrpSpPr/>
              <p:nvPr/>
            </p:nvGrpSpPr>
            <p:grpSpPr>
              <a:xfrm>
                <a:off x="3617857" y="3284717"/>
                <a:ext cx="826785" cy="1099165"/>
                <a:chOff x="3617857" y="3284717"/>
                <a:chExt cx="826785" cy="1099165"/>
              </a:xfrm>
            </p:grpSpPr>
            <p:sp>
              <p:nvSpPr>
                <p:cNvPr id="4651" name="Google Shape;4651;p7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79"/>
              <p:cNvGrpSpPr/>
              <p:nvPr/>
            </p:nvGrpSpPr>
            <p:grpSpPr>
              <a:xfrm>
                <a:off x="4180904" y="4251758"/>
                <a:ext cx="37783" cy="32420"/>
                <a:chOff x="4180904" y="4251758"/>
                <a:chExt cx="37783" cy="32420"/>
              </a:xfrm>
            </p:grpSpPr>
            <p:sp>
              <p:nvSpPr>
                <p:cNvPr id="4708" name="Google Shape;4708;p7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79"/>
              <p:cNvGrpSpPr/>
              <p:nvPr/>
            </p:nvGrpSpPr>
            <p:grpSpPr>
              <a:xfrm>
                <a:off x="4201644" y="4081324"/>
                <a:ext cx="37783" cy="32364"/>
                <a:chOff x="4201644" y="4081324"/>
                <a:chExt cx="37783" cy="32364"/>
              </a:xfrm>
            </p:grpSpPr>
            <p:sp>
              <p:nvSpPr>
                <p:cNvPr id="4711" name="Google Shape;4711;p7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79"/>
              <p:cNvGrpSpPr/>
              <p:nvPr/>
            </p:nvGrpSpPr>
            <p:grpSpPr>
              <a:xfrm>
                <a:off x="4284416" y="3887428"/>
                <a:ext cx="37783" cy="32451"/>
                <a:chOff x="4284416" y="3887428"/>
                <a:chExt cx="37783" cy="32451"/>
              </a:xfrm>
            </p:grpSpPr>
            <p:sp>
              <p:nvSpPr>
                <p:cNvPr id="4714" name="Google Shape;4714;p7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9"/>
              <p:cNvGrpSpPr/>
              <p:nvPr/>
            </p:nvGrpSpPr>
            <p:grpSpPr>
              <a:xfrm>
                <a:off x="4223721" y="3860404"/>
                <a:ext cx="37870" cy="32364"/>
                <a:chOff x="4223721" y="3860404"/>
                <a:chExt cx="37870" cy="32364"/>
              </a:xfrm>
            </p:grpSpPr>
            <p:sp>
              <p:nvSpPr>
                <p:cNvPr id="4717" name="Google Shape;4717;p7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9" name="Google Shape;4719;p79"/>
              <p:cNvGrpSpPr/>
              <p:nvPr/>
            </p:nvGrpSpPr>
            <p:grpSpPr>
              <a:xfrm>
                <a:off x="4104889" y="3699242"/>
                <a:ext cx="37776" cy="32357"/>
                <a:chOff x="4104889" y="3699242"/>
                <a:chExt cx="37776" cy="32357"/>
              </a:xfrm>
            </p:grpSpPr>
            <p:sp>
              <p:nvSpPr>
                <p:cNvPr id="4720" name="Google Shape;4720;p7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79"/>
              <p:cNvGrpSpPr/>
              <p:nvPr/>
            </p:nvGrpSpPr>
            <p:grpSpPr>
              <a:xfrm>
                <a:off x="4143608" y="3475121"/>
                <a:ext cx="37878" cy="32420"/>
                <a:chOff x="4143608" y="3475121"/>
                <a:chExt cx="37878" cy="32420"/>
              </a:xfrm>
            </p:grpSpPr>
            <p:sp>
              <p:nvSpPr>
                <p:cNvPr id="4723" name="Google Shape;4723;p7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9"/>
              <p:cNvGrpSpPr/>
              <p:nvPr/>
            </p:nvGrpSpPr>
            <p:grpSpPr>
              <a:xfrm>
                <a:off x="4217248" y="3570893"/>
                <a:ext cx="37776" cy="32364"/>
                <a:chOff x="4217248" y="3570893"/>
                <a:chExt cx="37776" cy="32364"/>
              </a:xfrm>
            </p:grpSpPr>
            <p:sp>
              <p:nvSpPr>
                <p:cNvPr id="4726" name="Google Shape;4726;p7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79"/>
              <p:cNvGrpSpPr/>
              <p:nvPr/>
            </p:nvGrpSpPr>
            <p:grpSpPr>
              <a:xfrm>
                <a:off x="4255307" y="3431612"/>
                <a:ext cx="37776" cy="32451"/>
                <a:chOff x="4255307" y="3431612"/>
                <a:chExt cx="37776" cy="32451"/>
              </a:xfrm>
            </p:grpSpPr>
            <p:sp>
              <p:nvSpPr>
                <p:cNvPr id="4729" name="Google Shape;4729;p7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79"/>
              <p:cNvGrpSpPr/>
              <p:nvPr/>
            </p:nvGrpSpPr>
            <p:grpSpPr>
              <a:xfrm>
                <a:off x="3853052" y="3577398"/>
                <a:ext cx="37776" cy="32420"/>
                <a:chOff x="3853052" y="3577398"/>
                <a:chExt cx="37776" cy="32420"/>
              </a:xfrm>
            </p:grpSpPr>
            <p:sp>
              <p:nvSpPr>
                <p:cNvPr id="4732" name="Google Shape;4732;p7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9"/>
              <p:cNvGrpSpPr/>
              <p:nvPr/>
            </p:nvGrpSpPr>
            <p:grpSpPr>
              <a:xfrm>
                <a:off x="4039908" y="3412107"/>
                <a:ext cx="37776" cy="32357"/>
                <a:chOff x="4039908" y="3412107"/>
                <a:chExt cx="37776" cy="32357"/>
              </a:xfrm>
            </p:grpSpPr>
            <p:sp>
              <p:nvSpPr>
                <p:cNvPr id="4735" name="Google Shape;4735;p7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79"/>
              <p:cNvGrpSpPr/>
              <p:nvPr/>
            </p:nvGrpSpPr>
            <p:grpSpPr>
              <a:xfrm>
                <a:off x="4017360" y="3342061"/>
                <a:ext cx="37870" cy="32380"/>
                <a:chOff x="4017360" y="3342061"/>
                <a:chExt cx="37870" cy="32380"/>
              </a:xfrm>
            </p:grpSpPr>
            <p:sp>
              <p:nvSpPr>
                <p:cNvPr id="4738" name="Google Shape;4738;p7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0" name="Google Shape;4740;p7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79"/>
              <p:cNvGrpSpPr/>
              <p:nvPr/>
            </p:nvGrpSpPr>
            <p:grpSpPr>
              <a:xfrm>
                <a:off x="3750870" y="3418650"/>
                <a:ext cx="37776" cy="32380"/>
                <a:chOff x="3750870" y="3418650"/>
                <a:chExt cx="37776" cy="32380"/>
              </a:xfrm>
            </p:grpSpPr>
            <p:sp>
              <p:nvSpPr>
                <p:cNvPr id="4743" name="Google Shape;4743;p7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9"/>
              <p:cNvGrpSpPr/>
              <p:nvPr/>
            </p:nvGrpSpPr>
            <p:grpSpPr>
              <a:xfrm>
                <a:off x="3632509" y="3274438"/>
                <a:ext cx="37783" cy="32357"/>
                <a:chOff x="3632509" y="3274438"/>
                <a:chExt cx="37783" cy="32357"/>
              </a:xfrm>
            </p:grpSpPr>
            <p:sp>
              <p:nvSpPr>
                <p:cNvPr id="4746" name="Google Shape;4746;p7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79"/>
              <p:cNvGrpSpPr/>
              <p:nvPr/>
            </p:nvGrpSpPr>
            <p:grpSpPr>
              <a:xfrm>
                <a:off x="3906424" y="3297561"/>
                <a:ext cx="37776" cy="32451"/>
                <a:chOff x="3906424" y="3297561"/>
                <a:chExt cx="37776" cy="32451"/>
              </a:xfrm>
            </p:grpSpPr>
            <p:sp>
              <p:nvSpPr>
                <p:cNvPr id="4749" name="Google Shape;4749;p7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9"/>
              <p:cNvGrpSpPr/>
              <p:nvPr/>
            </p:nvGrpSpPr>
            <p:grpSpPr>
              <a:xfrm>
                <a:off x="3866084" y="3412107"/>
                <a:ext cx="37776" cy="32357"/>
                <a:chOff x="3866084" y="3412107"/>
                <a:chExt cx="37776" cy="32357"/>
              </a:xfrm>
            </p:grpSpPr>
            <p:sp>
              <p:nvSpPr>
                <p:cNvPr id="4752" name="Google Shape;4752;p7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9"/>
              <p:cNvGrpSpPr/>
              <p:nvPr/>
            </p:nvGrpSpPr>
            <p:grpSpPr>
              <a:xfrm>
                <a:off x="4023919" y="3766409"/>
                <a:ext cx="37783" cy="32357"/>
                <a:chOff x="4023919" y="3766409"/>
                <a:chExt cx="37783" cy="32357"/>
              </a:xfrm>
            </p:grpSpPr>
            <p:sp>
              <p:nvSpPr>
                <p:cNvPr id="4755" name="Google Shape;4755;p7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9"/>
              <p:cNvGrpSpPr/>
              <p:nvPr/>
            </p:nvGrpSpPr>
            <p:grpSpPr>
              <a:xfrm>
                <a:off x="3973882" y="3779449"/>
                <a:ext cx="37776" cy="32357"/>
                <a:chOff x="3973882" y="3779449"/>
                <a:chExt cx="37776" cy="32357"/>
              </a:xfrm>
            </p:grpSpPr>
            <p:sp>
              <p:nvSpPr>
                <p:cNvPr id="4758" name="Google Shape;4758;p7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9"/>
              <p:cNvGrpSpPr/>
              <p:nvPr/>
            </p:nvGrpSpPr>
            <p:grpSpPr>
              <a:xfrm>
                <a:off x="4073398" y="3838028"/>
                <a:ext cx="37776" cy="32380"/>
                <a:chOff x="4073398" y="3838028"/>
                <a:chExt cx="37776" cy="32380"/>
              </a:xfrm>
            </p:grpSpPr>
            <p:sp>
              <p:nvSpPr>
                <p:cNvPr id="4761" name="Google Shape;4761;p7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79"/>
              <p:cNvGrpSpPr/>
              <p:nvPr/>
            </p:nvGrpSpPr>
            <p:grpSpPr>
              <a:xfrm>
                <a:off x="4342672" y="4144496"/>
                <a:ext cx="37752" cy="32364"/>
                <a:chOff x="4342672" y="4144496"/>
                <a:chExt cx="37752" cy="32364"/>
              </a:xfrm>
            </p:grpSpPr>
            <p:sp>
              <p:nvSpPr>
                <p:cNvPr id="4764" name="Google Shape;4764;p7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9"/>
              <p:cNvGrpSpPr/>
              <p:nvPr/>
            </p:nvGrpSpPr>
            <p:grpSpPr>
              <a:xfrm>
                <a:off x="4406386" y="4056872"/>
                <a:ext cx="37783" cy="32364"/>
                <a:chOff x="4406386" y="4056872"/>
                <a:chExt cx="37783" cy="32364"/>
              </a:xfrm>
            </p:grpSpPr>
            <p:sp>
              <p:nvSpPr>
                <p:cNvPr id="4767" name="Google Shape;4767;p7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79"/>
              <p:cNvGrpSpPr/>
              <p:nvPr/>
            </p:nvGrpSpPr>
            <p:grpSpPr>
              <a:xfrm>
                <a:off x="4284416" y="4245254"/>
                <a:ext cx="37783" cy="32357"/>
                <a:chOff x="4284416" y="4245254"/>
                <a:chExt cx="37783" cy="32357"/>
              </a:xfrm>
            </p:grpSpPr>
            <p:sp>
              <p:nvSpPr>
                <p:cNvPr id="4770" name="Google Shape;4770;p7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9"/>
              <p:cNvGrpSpPr/>
              <p:nvPr/>
            </p:nvGrpSpPr>
            <p:grpSpPr>
              <a:xfrm>
                <a:off x="4219057" y="4331258"/>
                <a:ext cx="37776" cy="32364"/>
                <a:chOff x="4219057" y="4331258"/>
                <a:chExt cx="37776" cy="32364"/>
              </a:xfrm>
            </p:grpSpPr>
            <p:sp>
              <p:nvSpPr>
                <p:cNvPr id="4773" name="Google Shape;4773;p7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9"/>
              <p:cNvGrpSpPr/>
              <p:nvPr/>
            </p:nvGrpSpPr>
            <p:grpSpPr>
              <a:xfrm>
                <a:off x="4204122" y="4141688"/>
                <a:ext cx="33497" cy="28699"/>
                <a:chOff x="4204122" y="4141688"/>
                <a:chExt cx="33497" cy="28699"/>
              </a:xfrm>
            </p:grpSpPr>
            <p:sp>
              <p:nvSpPr>
                <p:cNvPr id="4776" name="Google Shape;4776;p7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79"/>
              <p:cNvGrpSpPr/>
              <p:nvPr/>
            </p:nvGrpSpPr>
            <p:grpSpPr>
              <a:xfrm>
                <a:off x="4301546" y="4003869"/>
                <a:ext cx="38916" cy="33324"/>
                <a:chOff x="4301546" y="4003869"/>
                <a:chExt cx="38916" cy="33324"/>
              </a:xfrm>
            </p:grpSpPr>
            <p:sp>
              <p:nvSpPr>
                <p:cNvPr id="4779" name="Google Shape;4779;p7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9"/>
              <p:cNvGrpSpPr/>
              <p:nvPr/>
            </p:nvGrpSpPr>
            <p:grpSpPr>
              <a:xfrm>
                <a:off x="4210681" y="3924669"/>
                <a:ext cx="36549" cy="31366"/>
                <a:chOff x="4210681" y="3924669"/>
                <a:chExt cx="36549" cy="31366"/>
              </a:xfrm>
            </p:grpSpPr>
            <p:sp>
              <p:nvSpPr>
                <p:cNvPr id="4782" name="Google Shape;4782;p7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9"/>
              <p:cNvGrpSpPr/>
              <p:nvPr/>
            </p:nvGrpSpPr>
            <p:grpSpPr>
              <a:xfrm>
                <a:off x="3987771" y="3628874"/>
                <a:ext cx="31499" cy="26993"/>
                <a:chOff x="3987771" y="3628874"/>
                <a:chExt cx="31499" cy="26993"/>
              </a:xfrm>
            </p:grpSpPr>
            <p:sp>
              <p:nvSpPr>
                <p:cNvPr id="4785" name="Google Shape;4785;p7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79"/>
              <p:cNvGrpSpPr/>
              <p:nvPr/>
            </p:nvGrpSpPr>
            <p:grpSpPr>
              <a:xfrm>
                <a:off x="4087382" y="3775674"/>
                <a:ext cx="31405" cy="26898"/>
                <a:chOff x="4087382" y="3775674"/>
                <a:chExt cx="31405" cy="26898"/>
              </a:xfrm>
            </p:grpSpPr>
            <p:sp>
              <p:nvSpPr>
                <p:cNvPr id="4788" name="Google Shape;4788;p7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79"/>
              <p:cNvGrpSpPr/>
              <p:nvPr/>
            </p:nvGrpSpPr>
            <p:grpSpPr>
              <a:xfrm>
                <a:off x="4118873" y="3856637"/>
                <a:ext cx="31405" cy="26906"/>
                <a:chOff x="4118873" y="3856637"/>
                <a:chExt cx="31405" cy="26906"/>
              </a:xfrm>
            </p:grpSpPr>
            <p:sp>
              <p:nvSpPr>
                <p:cNvPr id="4791" name="Google Shape;4791;p7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79"/>
              <p:cNvGrpSpPr/>
              <p:nvPr/>
            </p:nvGrpSpPr>
            <p:grpSpPr>
              <a:xfrm>
                <a:off x="4168541" y="3639523"/>
                <a:ext cx="31499" cy="26906"/>
                <a:chOff x="4168541" y="3639523"/>
                <a:chExt cx="31499" cy="26906"/>
              </a:xfrm>
            </p:grpSpPr>
            <p:sp>
              <p:nvSpPr>
                <p:cNvPr id="4794" name="Google Shape;4794;p7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79"/>
              <p:cNvGrpSpPr/>
              <p:nvPr/>
            </p:nvGrpSpPr>
            <p:grpSpPr>
              <a:xfrm>
                <a:off x="3965789" y="3393545"/>
                <a:ext cx="31405" cy="26945"/>
                <a:chOff x="3965789" y="3393545"/>
                <a:chExt cx="31405" cy="26945"/>
              </a:xfrm>
            </p:grpSpPr>
            <p:sp>
              <p:nvSpPr>
                <p:cNvPr id="4797" name="Google Shape;4797;p7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9"/>
              <p:cNvGrpSpPr/>
              <p:nvPr/>
            </p:nvGrpSpPr>
            <p:grpSpPr>
              <a:xfrm>
                <a:off x="3925166" y="3491008"/>
                <a:ext cx="31405" cy="27001"/>
                <a:chOff x="3925166" y="3491008"/>
                <a:chExt cx="31405" cy="27001"/>
              </a:xfrm>
            </p:grpSpPr>
            <p:sp>
              <p:nvSpPr>
                <p:cNvPr id="4800" name="Google Shape;4800;p7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9"/>
              <p:cNvGrpSpPr/>
              <p:nvPr/>
            </p:nvGrpSpPr>
            <p:grpSpPr>
              <a:xfrm>
                <a:off x="3682845" y="3340976"/>
                <a:ext cx="31397" cy="26898"/>
                <a:chOff x="3682845" y="3340976"/>
                <a:chExt cx="31397" cy="26898"/>
              </a:xfrm>
            </p:grpSpPr>
            <p:sp>
              <p:nvSpPr>
                <p:cNvPr id="4803" name="Google Shape;4803;p7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79"/>
              <p:cNvGrpSpPr/>
              <p:nvPr/>
            </p:nvGrpSpPr>
            <p:grpSpPr>
              <a:xfrm>
                <a:off x="3795393" y="3353725"/>
                <a:ext cx="31499" cy="26993"/>
                <a:chOff x="3795393" y="3353725"/>
                <a:chExt cx="31499" cy="26993"/>
              </a:xfrm>
            </p:grpSpPr>
            <p:sp>
              <p:nvSpPr>
                <p:cNvPr id="4806" name="Google Shape;4806;p7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79"/>
              <p:cNvGrpSpPr/>
              <p:nvPr/>
            </p:nvGrpSpPr>
            <p:grpSpPr>
              <a:xfrm>
                <a:off x="4176909" y="4363221"/>
                <a:ext cx="38924" cy="33316"/>
                <a:chOff x="4176909" y="4363221"/>
                <a:chExt cx="38924" cy="33316"/>
              </a:xfrm>
            </p:grpSpPr>
            <p:sp>
              <p:nvSpPr>
                <p:cNvPr id="4809" name="Google Shape;4809;p7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9"/>
              <p:cNvGrpSpPr/>
              <p:nvPr/>
            </p:nvGrpSpPr>
            <p:grpSpPr>
              <a:xfrm>
                <a:off x="4226191" y="4007660"/>
                <a:ext cx="33560" cy="28770"/>
                <a:chOff x="4226191" y="4007660"/>
                <a:chExt cx="33560" cy="28770"/>
              </a:xfrm>
            </p:grpSpPr>
            <p:sp>
              <p:nvSpPr>
                <p:cNvPr id="4812" name="Google Shape;4812;p7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9"/>
              <p:cNvGrpSpPr/>
              <p:nvPr/>
            </p:nvGrpSpPr>
            <p:grpSpPr>
              <a:xfrm>
                <a:off x="3597785" y="3377045"/>
                <a:ext cx="33591" cy="28699"/>
                <a:chOff x="3597785" y="3377045"/>
                <a:chExt cx="33591" cy="28699"/>
              </a:xfrm>
            </p:grpSpPr>
            <p:sp>
              <p:nvSpPr>
                <p:cNvPr id="4815" name="Google Shape;4815;p7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79"/>
              <p:cNvGrpSpPr/>
              <p:nvPr/>
            </p:nvGrpSpPr>
            <p:grpSpPr>
              <a:xfrm>
                <a:off x="3887870" y="3669796"/>
                <a:ext cx="33591" cy="28692"/>
                <a:chOff x="3887870" y="3669796"/>
                <a:chExt cx="33591" cy="28692"/>
              </a:xfrm>
            </p:grpSpPr>
            <p:sp>
              <p:nvSpPr>
                <p:cNvPr id="4818" name="Google Shape;4818;p7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79"/>
              <p:cNvGrpSpPr/>
              <p:nvPr/>
            </p:nvGrpSpPr>
            <p:grpSpPr>
              <a:xfrm>
                <a:off x="3818320" y="3481625"/>
                <a:ext cx="33497" cy="28770"/>
                <a:chOff x="3818320" y="3481625"/>
                <a:chExt cx="33497" cy="28770"/>
              </a:xfrm>
            </p:grpSpPr>
            <p:sp>
              <p:nvSpPr>
                <p:cNvPr id="4821" name="Google Shape;4821;p7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79"/>
              <p:cNvGrpSpPr/>
              <p:nvPr/>
            </p:nvGrpSpPr>
            <p:grpSpPr>
              <a:xfrm>
                <a:off x="4278139" y="4120948"/>
                <a:ext cx="37492" cy="32129"/>
                <a:chOff x="4278139" y="4120948"/>
                <a:chExt cx="37492" cy="32129"/>
              </a:xfrm>
            </p:grpSpPr>
            <p:sp>
              <p:nvSpPr>
                <p:cNvPr id="4824" name="Google Shape;4824;p7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9"/>
              <p:cNvGrpSpPr/>
              <p:nvPr/>
            </p:nvGrpSpPr>
            <p:grpSpPr>
              <a:xfrm>
                <a:off x="4419898" y="3977388"/>
                <a:ext cx="33497" cy="28692"/>
                <a:chOff x="4419898" y="3977388"/>
                <a:chExt cx="33497" cy="28692"/>
              </a:xfrm>
            </p:grpSpPr>
            <p:sp>
              <p:nvSpPr>
                <p:cNvPr id="4827" name="Google Shape;4827;p7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9"/>
              <p:cNvGrpSpPr/>
              <p:nvPr/>
            </p:nvGrpSpPr>
            <p:grpSpPr>
              <a:xfrm>
                <a:off x="4158930" y="4034684"/>
                <a:ext cx="33497" cy="28762"/>
                <a:chOff x="4158930" y="4034684"/>
                <a:chExt cx="33497" cy="28762"/>
              </a:xfrm>
            </p:grpSpPr>
            <p:sp>
              <p:nvSpPr>
                <p:cNvPr id="4830" name="Google Shape;4830;p7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9"/>
              <p:cNvGrpSpPr/>
              <p:nvPr/>
            </p:nvGrpSpPr>
            <p:grpSpPr>
              <a:xfrm>
                <a:off x="4134949" y="3957049"/>
                <a:ext cx="33497" cy="28770"/>
                <a:chOff x="4134949" y="3957049"/>
                <a:chExt cx="33497" cy="28770"/>
              </a:xfrm>
            </p:grpSpPr>
            <p:sp>
              <p:nvSpPr>
                <p:cNvPr id="4833" name="Google Shape;4833;p7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9"/>
              <p:cNvGrpSpPr/>
              <p:nvPr/>
            </p:nvGrpSpPr>
            <p:grpSpPr>
              <a:xfrm>
                <a:off x="4193653" y="4184403"/>
                <a:ext cx="43580" cy="37264"/>
                <a:chOff x="4193653" y="4184403"/>
                <a:chExt cx="43580" cy="37264"/>
              </a:xfrm>
            </p:grpSpPr>
            <p:sp>
              <p:nvSpPr>
                <p:cNvPr id="4836" name="Google Shape;4836;p7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9"/>
              <p:cNvGrpSpPr/>
              <p:nvPr/>
            </p:nvGrpSpPr>
            <p:grpSpPr>
              <a:xfrm>
                <a:off x="4343600" y="3943844"/>
                <a:ext cx="43580" cy="37312"/>
                <a:chOff x="4343600" y="3943844"/>
                <a:chExt cx="43580" cy="37312"/>
              </a:xfrm>
            </p:grpSpPr>
            <p:sp>
              <p:nvSpPr>
                <p:cNvPr id="4839" name="Google Shape;4839;p7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9"/>
              <p:cNvGrpSpPr/>
              <p:nvPr/>
            </p:nvGrpSpPr>
            <p:grpSpPr>
              <a:xfrm>
                <a:off x="4172339" y="3381693"/>
                <a:ext cx="31499" cy="27001"/>
                <a:chOff x="4172339" y="3381693"/>
                <a:chExt cx="31499" cy="27001"/>
              </a:xfrm>
            </p:grpSpPr>
            <p:sp>
              <p:nvSpPr>
                <p:cNvPr id="4842" name="Google Shape;4842;p7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47"/>
        <p:cNvGrpSpPr/>
        <p:nvPr/>
      </p:nvGrpSpPr>
      <p:grpSpPr>
        <a:xfrm>
          <a:off x="0" y="0"/>
          <a:ext cx="0" cy="0"/>
          <a:chOff x="0" y="0"/>
          <a:chExt cx="0" cy="0"/>
        </a:xfrm>
      </p:grpSpPr>
      <p:grpSp>
        <p:nvGrpSpPr>
          <p:cNvPr id="4848" name="Google Shape;4848;p80"/>
          <p:cNvGrpSpPr/>
          <p:nvPr/>
        </p:nvGrpSpPr>
        <p:grpSpPr>
          <a:xfrm>
            <a:off x="729274" y="1175734"/>
            <a:ext cx="2507799" cy="206239"/>
            <a:chOff x="106648" y="895722"/>
            <a:chExt cx="4481413" cy="374300"/>
          </a:xfrm>
        </p:grpSpPr>
        <p:grpSp>
          <p:nvGrpSpPr>
            <p:cNvPr id="4849" name="Google Shape;4849;p80"/>
            <p:cNvGrpSpPr/>
            <p:nvPr/>
          </p:nvGrpSpPr>
          <p:grpSpPr>
            <a:xfrm>
              <a:off x="2233276" y="895722"/>
              <a:ext cx="1082667" cy="223591"/>
              <a:chOff x="4808316" y="2800065"/>
              <a:chExt cx="1999386" cy="412910"/>
            </a:xfrm>
          </p:grpSpPr>
          <p:sp>
            <p:nvSpPr>
              <p:cNvPr id="4850" name="Google Shape;4850;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1" name="Google Shape;4851;p80"/>
              <p:cNvGrpSpPr/>
              <p:nvPr/>
            </p:nvGrpSpPr>
            <p:grpSpPr>
              <a:xfrm>
                <a:off x="4808316" y="2800065"/>
                <a:ext cx="92400" cy="411825"/>
                <a:chOff x="845575" y="2563700"/>
                <a:chExt cx="92400" cy="411825"/>
              </a:xfrm>
            </p:grpSpPr>
            <p:cxnSp>
              <p:nvCxnSpPr>
                <p:cNvPr id="4852" name="Google Shape;4852;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53" name="Google Shape;4853;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4" name="Google Shape;4854;p80"/>
            <p:cNvGrpSpPr/>
            <p:nvPr/>
          </p:nvGrpSpPr>
          <p:grpSpPr>
            <a:xfrm>
              <a:off x="106648" y="895722"/>
              <a:ext cx="1088401" cy="223591"/>
              <a:chOff x="881025" y="2800065"/>
              <a:chExt cx="2009975" cy="412910"/>
            </a:xfrm>
          </p:grpSpPr>
          <p:sp>
            <p:nvSpPr>
              <p:cNvPr id="4855" name="Google Shape;4855;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80"/>
              <p:cNvGrpSpPr/>
              <p:nvPr/>
            </p:nvGrpSpPr>
            <p:grpSpPr>
              <a:xfrm>
                <a:off x="881025" y="2800065"/>
                <a:ext cx="92400" cy="411825"/>
                <a:chOff x="845575" y="2563700"/>
                <a:chExt cx="92400" cy="411825"/>
              </a:xfrm>
            </p:grpSpPr>
            <p:cxnSp>
              <p:nvCxnSpPr>
                <p:cNvPr id="4857" name="Google Shape;4857;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58" name="Google Shape;4858;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9" name="Google Shape;4859;p80"/>
            <p:cNvGrpSpPr/>
            <p:nvPr/>
          </p:nvGrpSpPr>
          <p:grpSpPr>
            <a:xfrm>
              <a:off x="1172346" y="1047018"/>
              <a:ext cx="1083151" cy="223003"/>
              <a:chOff x="2849073" y="3079467"/>
              <a:chExt cx="2000279" cy="411825"/>
            </a:xfrm>
          </p:grpSpPr>
          <p:sp>
            <p:nvSpPr>
              <p:cNvPr id="4860" name="Google Shape;4860;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1" name="Google Shape;4861;p80"/>
              <p:cNvGrpSpPr/>
              <p:nvPr/>
            </p:nvGrpSpPr>
            <p:grpSpPr>
              <a:xfrm rot="10800000">
                <a:off x="2849073" y="3079467"/>
                <a:ext cx="92400" cy="411825"/>
                <a:chOff x="2070100" y="2563700"/>
                <a:chExt cx="92400" cy="411825"/>
              </a:xfrm>
            </p:grpSpPr>
            <p:cxnSp>
              <p:nvCxnSpPr>
                <p:cNvPr id="4862" name="Google Shape;4862;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3" name="Google Shape;4863;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4" name="Google Shape;4864;p80"/>
            <p:cNvGrpSpPr/>
            <p:nvPr/>
          </p:nvGrpSpPr>
          <p:grpSpPr>
            <a:xfrm>
              <a:off x="3290132" y="1047018"/>
              <a:ext cx="1297929" cy="223003"/>
              <a:chOff x="6760035" y="3079467"/>
              <a:chExt cx="2396914" cy="411825"/>
            </a:xfrm>
          </p:grpSpPr>
          <p:sp>
            <p:nvSpPr>
              <p:cNvPr id="4865" name="Google Shape;4865;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6" name="Google Shape;4866;p80"/>
              <p:cNvGrpSpPr/>
              <p:nvPr/>
            </p:nvGrpSpPr>
            <p:grpSpPr>
              <a:xfrm rot="10800000">
                <a:off x="6760035" y="3079467"/>
                <a:ext cx="92400" cy="411825"/>
                <a:chOff x="2070100" y="2563700"/>
                <a:chExt cx="92400" cy="411825"/>
              </a:xfrm>
            </p:grpSpPr>
            <p:cxnSp>
              <p:nvCxnSpPr>
                <p:cNvPr id="4867" name="Google Shape;4867;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8" name="Google Shape;4868;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9" name="Google Shape;4869;p80"/>
          <p:cNvGrpSpPr/>
          <p:nvPr/>
        </p:nvGrpSpPr>
        <p:grpSpPr>
          <a:xfrm>
            <a:off x="2147036" y="3575105"/>
            <a:ext cx="1086701" cy="799429"/>
            <a:chOff x="2183288" y="3555572"/>
            <a:chExt cx="1136241" cy="835873"/>
          </a:xfrm>
        </p:grpSpPr>
        <p:sp>
          <p:nvSpPr>
            <p:cNvPr id="4870" name="Google Shape;4870;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1" name="Google Shape;4871;p80"/>
            <p:cNvGrpSpPr/>
            <p:nvPr/>
          </p:nvGrpSpPr>
          <p:grpSpPr>
            <a:xfrm>
              <a:off x="2205895" y="3637269"/>
              <a:ext cx="1089848" cy="724993"/>
              <a:chOff x="2205895" y="3637269"/>
              <a:chExt cx="1089848" cy="724993"/>
            </a:xfrm>
          </p:grpSpPr>
          <p:sp>
            <p:nvSpPr>
              <p:cNvPr id="4872" name="Google Shape;4872;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8" name="Google Shape;4878;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80" name="Google Shape;4880;p80"/>
            <p:cNvGrpSpPr/>
            <p:nvPr/>
          </p:nvGrpSpPr>
          <p:grpSpPr>
            <a:xfrm>
              <a:off x="3173850" y="3779426"/>
              <a:ext cx="145679" cy="70048"/>
              <a:chOff x="3173850" y="3779426"/>
              <a:chExt cx="145679" cy="70048"/>
            </a:xfrm>
          </p:grpSpPr>
          <p:cxnSp>
            <p:nvCxnSpPr>
              <p:cNvPr id="4881" name="Google Shape;4881;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882" name="Google Shape;4882;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80"/>
            <p:cNvGrpSpPr/>
            <p:nvPr/>
          </p:nvGrpSpPr>
          <p:grpSpPr>
            <a:xfrm>
              <a:off x="2183288" y="4139483"/>
              <a:ext cx="145133" cy="70048"/>
              <a:chOff x="2183288" y="4139483"/>
              <a:chExt cx="145133" cy="70048"/>
            </a:xfrm>
          </p:grpSpPr>
          <p:cxnSp>
            <p:nvCxnSpPr>
              <p:cNvPr id="4884" name="Google Shape;4884;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885" name="Google Shape;4885;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6" name="Google Shape;4886;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88" name="Google Shape;4888;p80"/>
            <p:cNvGrpSpPr/>
            <p:nvPr/>
          </p:nvGrpSpPr>
          <p:grpSpPr>
            <a:xfrm>
              <a:off x="2943836" y="4268886"/>
              <a:ext cx="60717" cy="122559"/>
              <a:chOff x="2943836" y="4268886"/>
              <a:chExt cx="60717" cy="122559"/>
            </a:xfrm>
          </p:grpSpPr>
          <p:sp>
            <p:nvSpPr>
              <p:cNvPr id="4889" name="Google Shape;4889;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0" name="Google Shape;4890;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891" name="Google Shape;4891;p80"/>
          <p:cNvGrpSpPr/>
          <p:nvPr/>
        </p:nvGrpSpPr>
        <p:grpSpPr>
          <a:xfrm>
            <a:off x="3409981" y="1496104"/>
            <a:ext cx="1675870" cy="758251"/>
            <a:chOff x="3530532" y="1496185"/>
            <a:chExt cx="1562000" cy="706730"/>
          </a:xfrm>
        </p:grpSpPr>
        <p:cxnSp>
          <p:nvCxnSpPr>
            <p:cNvPr id="4892" name="Google Shape;4892;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893" name="Google Shape;4893;p80"/>
            <p:cNvGrpSpPr/>
            <p:nvPr/>
          </p:nvGrpSpPr>
          <p:grpSpPr>
            <a:xfrm>
              <a:off x="3530532" y="1496185"/>
              <a:ext cx="323430" cy="463587"/>
              <a:chOff x="3530532" y="1496185"/>
              <a:chExt cx="323430" cy="463587"/>
            </a:xfrm>
          </p:grpSpPr>
          <p:grpSp>
            <p:nvGrpSpPr>
              <p:cNvPr id="4894" name="Google Shape;4894;p80"/>
              <p:cNvGrpSpPr/>
              <p:nvPr/>
            </p:nvGrpSpPr>
            <p:grpSpPr>
              <a:xfrm>
                <a:off x="3567462" y="1496185"/>
                <a:ext cx="286500" cy="361376"/>
                <a:chOff x="3567462" y="1496185"/>
                <a:chExt cx="286500" cy="361376"/>
              </a:xfrm>
            </p:grpSpPr>
            <p:cxnSp>
              <p:nvCxnSpPr>
                <p:cNvPr id="4895" name="Google Shape;4895;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896" name="Google Shape;4896;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7" name="Google Shape;4897;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80"/>
            <p:cNvGrpSpPr/>
            <p:nvPr/>
          </p:nvGrpSpPr>
          <p:grpSpPr>
            <a:xfrm>
              <a:off x="3891569" y="1779209"/>
              <a:ext cx="323945" cy="423706"/>
              <a:chOff x="3891569" y="1779209"/>
              <a:chExt cx="323945" cy="423706"/>
            </a:xfrm>
          </p:grpSpPr>
          <p:grpSp>
            <p:nvGrpSpPr>
              <p:cNvPr id="4899" name="Google Shape;4899;p80"/>
              <p:cNvGrpSpPr/>
              <p:nvPr/>
            </p:nvGrpSpPr>
            <p:grpSpPr>
              <a:xfrm>
                <a:off x="3929014" y="1881638"/>
                <a:ext cx="286500" cy="321278"/>
                <a:chOff x="3929014" y="1881638"/>
                <a:chExt cx="286500" cy="321278"/>
              </a:xfrm>
            </p:grpSpPr>
            <p:cxnSp>
              <p:nvCxnSpPr>
                <p:cNvPr id="4900" name="Google Shape;4900;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901" name="Google Shape;4901;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80"/>
            <p:cNvGrpSpPr/>
            <p:nvPr/>
          </p:nvGrpSpPr>
          <p:grpSpPr>
            <a:xfrm>
              <a:off x="4252606" y="1496185"/>
              <a:ext cx="324721" cy="463587"/>
              <a:chOff x="4252606" y="1496185"/>
              <a:chExt cx="324721" cy="463587"/>
            </a:xfrm>
          </p:grpSpPr>
          <p:grpSp>
            <p:nvGrpSpPr>
              <p:cNvPr id="4904" name="Google Shape;4904;p80"/>
              <p:cNvGrpSpPr/>
              <p:nvPr/>
            </p:nvGrpSpPr>
            <p:grpSpPr>
              <a:xfrm>
                <a:off x="4290828" y="1496185"/>
                <a:ext cx="286500" cy="361376"/>
                <a:chOff x="4290828" y="1496185"/>
                <a:chExt cx="286500" cy="361376"/>
              </a:xfrm>
            </p:grpSpPr>
            <p:cxnSp>
              <p:nvCxnSpPr>
                <p:cNvPr id="4905" name="Google Shape;4905;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06" name="Google Shape;4906;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80"/>
            <p:cNvGrpSpPr/>
            <p:nvPr/>
          </p:nvGrpSpPr>
          <p:grpSpPr>
            <a:xfrm>
              <a:off x="4613643" y="1763716"/>
              <a:ext cx="325308" cy="439200"/>
              <a:chOff x="4613643" y="1763716"/>
              <a:chExt cx="325308" cy="439200"/>
            </a:xfrm>
          </p:grpSpPr>
          <p:grpSp>
            <p:nvGrpSpPr>
              <p:cNvPr id="4909" name="Google Shape;4909;p80"/>
              <p:cNvGrpSpPr/>
              <p:nvPr/>
            </p:nvGrpSpPr>
            <p:grpSpPr>
              <a:xfrm>
                <a:off x="4652451" y="1879538"/>
                <a:ext cx="286500" cy="323378"/>
                <a:chOff x="4652451" y="1879538"/>
                <a:chExt cx="286500" cy="323378"/>
              </a:xfrm>
            </p:grpSpPr>
            <p:cxnSp>
              <p:nvCxnSpPr>
                <p:cNvPr id="4910" name="Google Shape;4910;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911" name="Google Shape;4911;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3" name="Google Shape;4913;p80"/>
          <p:cNvGrpSpPr/>
          <p:nvPr/>
        </p:nvGrpSpPr>
        <p:grpSpPr>
          <a:xfrm>
            <a:off x="3421841" y="2431738"/>
            <a:ext cx="1652173" cy="309509"/>
            <a:chOff x="3512551" y="2437558"/>
            <a:chExt cx="1597383" cy="299245"/>
          </a:xfrm>
        </p:grpSpPr>
        <p:cxnSp>
          <p:nvCxnSpPr>
            <p:cNvPr id="4914" name="Google Shape;4914;p80"/>
            <p:cNvCxnSpPr>
              <a:stCxn id="4915" idx="6"/>
              <a:endCxn id="491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917" name="Google Shape;4917;p80"/>
            <p:cNvGrpSpPr/>
            <p:nvPr/>
          </p:nvGrpSpPr>
          <p:grpSpPr>
            <a:xfrm>
              <a:off x="3512551" y="2437558"/>
              <a:ext cx="225647" cy="228426"/>
              <a:chOff x="2182679" y="2283114"/>
              <a:chExt cx="792300" cy="802058"/>
            </a:xfrm>
          </p:grpSpPr>
          <p:cxnSp>
            <p:nvCxnSpPr>
              <p:cNvPr id="4918" name="Google Shape;4918;p80"/>
              <p:cNvCxnSpPr>
                <a:stCxn id="4919"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4915" name="Google Shape;4915;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80"/>
            <p:cNvGrpSpPr/>
            <p:nvPr/>
          </p:nvGrpSpPr>
          <p:grpSpPr>
            <a:xfrm>
              <a:off x="3969644" y="2440153"/>
              <a:ext cx="225853" cy="296651"/>
              <a:chOff x="3775710" y="1729289"/>
              <a:chExt cx="136500" cy="179289"/>
            </a:xfrm>
          </p:grpSpPr>
          <p:cxnSp>
            <p:nvCxnSpPr>
              <p:cNvPr id="4921" name="Google Shape;4921;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922" name="Google Shape;4922;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80"/>
            <p:cNvGrpSpPr/>
            <p:nvPr/>
          </p:nvGrpSpPr>
          <p:grpSpPr>
            <a:xfrm>
              <a:off x="4427051" y="2437558"/>
              <a:ext cx="225647" cy="228426"/>
              <a:chOff x="5393704" y="2283114"/>
              <a:chExt cx="792300" cy="802058"/>
            </a:xfrm>
          </p:grpSpPr>
          <p:cxnSp>
            <p:nvCxnSpPr>
              <p:cNvPr id="4925" name="Google Shape;4925;p80"/>
              <p:cNvCxnSpPr>
                <a:stCxn id="4926"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4927" name="Google Shape;4927;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0"/>
            <p:cNvGrpSpPr/>
            <p:nvPr/>
          </p:nvGrpSpPr>
          <p:grpSpPr>
            <a:xfrm>
              <a:off x="4884287" y="2440252"/>
              <a:ext cx="225647" cy="296532"/>
              <a:chOff x="6999166" y="2292572"/>
              <a:chExt cx="792300" cy="1041192"/>
            </a:xfrm>
          </p:grpSpPr>
          <p:cxnSp>
            <p:nvCxnSpPr>
              <p:cNvPr id="4929" name="Google Shape;4929;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916" name="Google Shape;4916;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1" name="Google Shape;4931;p80"/>
          <p:cNvGrpSpPr/>
          <p:nvPr/>
        </p:nvGrpSpPr>
        <p:grpSpPr>
          <a:xfrm>
            <a:off x="6842649" y="1185930"/>
            <a:ext cx="1581844" cy="732818"/>
            <a:chOff x="634175" y="2986275"/>
            <a:chExt cx="3147949" cy="1458344"/>
          </a:xfrm>
        </p:grpSpPr>
        <p:cxnSp>
          <p:nvCxnSpPr>
            <p:cNvPr id="4932" name="Google Shape;4932;p80"/>
            <p:cNvCxnSpPr>
              <a:stCxn id="4933" idx="4"/>
              <a:endCxn id="493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935" name="Google Shape;4935;p80"/>
            <p:cNvCxnSpPr>
              <a:stCxn id="4934" idx="0"/>
              <a:endCxn id="493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37" name="Google Shape;4937;p80"/>
            <p:cNvCxnSpPr>
              <a:stCxn id="4936" idx="4"/>
              <a:endCxn id="493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39" name="Google Shape;4939;p80"/>
            <p:cNvCxnSpPr>
              <a:stCxn id="4938" idx="0"/>
              <a:endCxn id="494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940" name="Google Shape;4940;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6" name="Google Shape;4936;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3" name="Google Shape;4933;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8" name="Google Shape;4938;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4" name="Google Shape;4934;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941" name="Google Shape;4941;p80"/>
          <p:cNvGrpSpPr/>
          <p:nvPr/>
        </p:nvGrpSpPr>
        <p:grpSpPr>
          <a:xfrm>
            <a:off x="3410364" y="2880240"/>
            <a:ext cx="1675128" cy="313674"/>
            <a:chOff x="998425" y="1182125"/>
            <a:chExt cx="1065400" cy="199500"/>
          </a:xfrm>
        </p:grpSpPr>
        <p:sp>
          <p:nvSpPr>
            <p:cNvPr id="4942" name="Google Shape;4942;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80"/>
          <p:cNvGrpSpPr/>
          <p:nvPr/>
        </p:nvGrpSpPr>
        <p:grpSpPr>
          <a:xfrm>
            <a:off x="3410363" y="3836206"/>
            <a:ext cx="1675129" cy="525345"/>
            <a:chOff x="5194708" y="3484366"/>
            <a:chExt cx="3148148" cy="987304"/>
          </a:xfrm>
        </p:grpSpPr>
        <p:grpSp>
          <p:nvGrpSpPr>
            <p:cNvPr id="4948" name="Google Shape;4948;p80"/>
            <p:cNvGrpSpPr/>
            <p:nvPr/>
          </p:nvGrpSpPr>
          <p:grpSpPr>
            <a:xfrm>
              <a:off x="7531521" y="3484366"/>
              <a:ext cx="811335" cy="987304"/>
              <a:chOff x="3379425" y="1617275"/>
              <a:chExt cx="1090650" cy="1327200"/>
            </a:xfrm>
          </p:grpSpPr>
          <p:sp>
            <p:nvSpPr>
              <p:cNvPr id="4949" name="Google Shape;4949;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80"/>
            <p:cNvGrpSpPr/>
            <p:nvPr/>
          </p:nvGrpSpPr>
          <p:grpSpPr>
            <a:xfrm>
              <a:off x="6752546" y="3484366"/>
              <a:ext cx="811428" cy="987304"/>
              <a:chOff x="2332275" y="1617275"/>
              <a:chExt cx="1090775" cy="1327200"/>
            </a:xfrm>
          </p:grpSpPr>
          <p:sp>
            <p:nvSpPr>
              <p:cNvPr id="4953" name="Google Shape;4953;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80"/>
            <p:cNvGrpSpPr/>
            <p:nvPr/>
          </p:nvGrpSpPr>
          <p:grpSpPr>
            <a:xfrm>
              <a:off x="5973664" y="3484366"/>
              <a:ext cx="811335" cy="987304"/>
              <a:chOff x="1285250" y="1617275"/>
              <a:chExt cx="1090650" cy="1327200"/>
            </a:xfrm>
          </p:grpSpPr>
          <p:sp>
            <p:nvSpPr>
              <p:cNvPr id="4957" name="Google Shape;4957;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80"/>
            <p:cNvGrpSpPr/>
            <p:nvPr/>
          </p:nvGrpSpPr>
          <p:grpSpPr>
            <a:xfrm>
              <a:off x="5194708" y="3484366"/>
              <a:ext cx="811409" cy="987304"/>
              <a:chOff x="238125" y="1617275"/>
              <a:chExt cx="1090750" cy="1327200"/>
            </a:xfrm>
          </p:grpSpPr>
          <p:sp>
            <p:nvSpPr>
              <p:cNvPr id="4961" name="Google Shape;4961;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4" name="Google Shape;4964;p80"/>
          <p:cNvGrpSpPr/>
          <p:nvPr/>
        </p:nvGrpSpPr>
        <p:grpSpPr>
          <a:xfrm>
            <a:off x="6844048" y="2482095"/>
            <a:ext cx="1579046" cy="522230"/>
            <a:chOff x="6853641" y="2534077"/>
            <a:chExt cx="1515545" cy="501229"/>
          </a:xfrm>
        </p:grpSpPr>
        <p:grpSp>
          <p:nvGrpSpPr>
            <p:cNvPr id="4965" name="Google Shape;4965;p80"/>
            <p:cNvGrpSpPr/>
            <p:nvPr/>
          </p:nvGrpSpPr>
          <p:grpSpPr>
            <a:xfrm>
              <a:off x="6853641" y="2618923"/>
              <a:ext cx="1515545" cy="324556"/>
              <a:chOff x="6853641" y="2618923"/>
              <a:chExt cx="1515545" cy="324556"/>
            </a:xfrm>
          </p:grpSpPr>
          <p:sp>
            <p:nvSpPr>
              <p:cNvPr id="4966" name="Google Shape;4966;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1" name="Google Shape;4971;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80"/>
          <p:cNvGrpSpPr/>
          <p:nvPr/>
        </p:nvGrpSpPr>
        <p:grpSpPr>
          <a:xfrm>
            <a:off x="3438940" y="3357136"/>
            <a:ext cx="1617976" cy="346616"/>
            <a:chOff x="1808063" y="4294338"/>
            <a:chExt cx="3370782" cy="721817"/>
          </a:xfrm>
        </p:grpSpPr>
        <p:sp>
          <p:nvSpPr>
            <p:cNvPr id="4977" name="Google Shape;4977;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80"/>
          <p:cNvGrpSpPr/>
          <p:nvPr/>
        </p:nvGrpSpPr>
        <p:grpSpPr>
          <a:xfrm>
            <a:off x="5264936" y="4023886"/>
            <a:ext cx="1417067" cy="350605"/>
            <a:chOff x="4234950" y="2101012"/>
            <a:chExt cx="4219974" cy="1044090"/>
          </a:xfrm>
        </p:grpSpPr>
        <p:sp>
          <p:nvSpPr>
            <p:cNvPr id="4988" name="Google Shape;4988;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80"/>
          <p:cNvGrpSpPr/>
          <p:nvPr/>
        </p:nvGrpSpPr>
        <p:grpSpPr>
          <a:xfrm>
            <a:off x="6840408" y="2014643"/>
            <a:ext cx="1586327" cy="371557"/>
            <a:chOff x="1247650" y="2075423"/>
            <a:chExt cx="6648477" cy="1557238"/>
          </a:xfrm>
        </p:grpSpPr>
        <p:sp>
          <p:nvSpPr>
            <p:cNvPr id="5005" name="Google Shape;5005;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80"/>
          <p:cNvGrpSpPr/>
          <p:nvPr/>
        </p:nvGrpSpPr>
        <p:grpSpPr>
          <a:xfrm>
            <a:off x="5271678" y="1167833"/>
            <a:ext cx="1415601" cy="1648533"/>
            <a:chOff x="1839112" y="2209163"/>
            <a:chExt cx="1918159" cy="2233784"/>
          </a:xfrm>
        </p:grpSpPr>
        <p:sp>
          <p:nvSpPr>
            <p:cNvPr id="5012" name="Google Shape;5012;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5" name="Google Shape;5015;p80"/>
            <p:cNvCxnSpPr>
              <a:stCxn id="5012" idx="6"/>
              <a:endCxn id="501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16" name="Google Shape;5016;p80"/>
            <p:cNvCxnSpPr>
              <a:stCxn id="5013" idx="4"/>
              <a:endCxn id="501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018" name="Google Shape;5018;p80"/>
            <p:cNvCxnSpPr>
              <a:stCxn id="5017" idx="6"/>
              <a:endCxn id="501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19" name="Google Shape;5019;p80"/>
            <p:cNvCxnSpPr>
              <a:stCxn id="5014" idx="4"/>
              <a:endCxn id="502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017" name="Google Shape;5017;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2" name="Google Shape;5022;p80"/>
            <p:cNvCxnSpPr>
              <a:endCxn id="502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023" name="Google Shape;5023;p80"/>
          <p:cNvGrpSpPr/>
          <p:nvPr/>
        </p:nvGrpSpPr>
        <p:grpSpPr>
          <a:xfrm>
            <a:off x="3428944" y="1185917"/>
            <a:ext cx="1637968" cy="154942"/>
            <a:chOff x="238125" y="2506075"/>
            <a:chExt cx="7115411" cy="673075"/>
          </a:xfrm>
        </p:grpSpPr>
        <p:sp>
          <p:nvSpPr>
            <p:cNvPr id="5024" name="Google Shape;5024;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0"/>
          <p:cNvGrpSpPr/>
          <p:nvPr/>
        </p:nvGrpSpPr>
        <p:grpSpPr>
          <a:xfrm>
            <a:off x="1969680" y="1500635"/>
            <a:ext cx="1262932" cy="785408"/>
            <a:chOff x="548861" y="389676"/>
            <a:chExt cx="3843371" cy="2390163"/>
          </a:xfrm>
        </p:grpSpPr>
        <p:cxnSp>
          <p:nvCxnSpPr>
            <p:cNvPr id="5030" name="Google Shape;5030;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1" name="Google Shape;5031;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2" name="Google Shape;5032;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3" name="Google Shape;5033;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034" name="Google Shape;5034;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035" name="Google Shape;5035;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037" name="Google Shape;5037;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0"/>
          <p:cNvGrpSpPr/>
          <p:nvPr/>
        </p:nvGrpSpPr>
        <p:grpSpPr>
          <a:xfrm>
            <a:off x="757812" y="2607512"/>
            <a:ext cx="1412054" cy="633562"/>
            <a:chOff x="1187400" y="2529299"/>
            <a:chExt cx="6769193" cy="2241903"/>
          </a:xfrm>
        </p:grpSpPr>
        <p:sp>
          <p:nvSpPr>
            <p:cNvPr id="5044" name="Google Shape;5044;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45" name="Google Shape;5045;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6" name="Google Shape;5046;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7" name="Google Shape;5047;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8" name="Google Shape;5048;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9" name="Google Shape;5049;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0" name="Google Shape;5050;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051" name="Google Shape;5051;p80"/>
            <p:cNvCxnSpPr>
              <a:stCxn id="5044" idx="2"/>
              <a:endCxn id="504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2" name="Google Shape;5052;p80"/>
            <p:cNvCxnSpPr>
              <a:stCxn id="5046" idx="0"/>
              <a:endCxn id="504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3" name="Google Shape;5053;p80"/>
            <p:cNvCxnSpPr>
              <a:stCxn id="5046" idx="2"/>
              <a:endCxn id="504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4" name="Google Shape;5054;p80"/>
            <p:cNvCxnSpPr>
              <a:stCxn id="5047" idx="0"/>
              <a:endCxn id="504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5" name="Google Shape;5055;p80"/>
            <p:cNvCxnSpPr>
              <a:stCxn id="5045" idx="2"/>
              <a:endCxn id="505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6" name="Google Shape;5056;p80"/>
            <p:cNvCxnSpPr>
              <a:stCxn id="5049" idx="0"/>
              <a:endCxn id="504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057" name="Google Shape;5057;p80"/>
          <p:cNvGrpSpPr/>
          <p:nvPr/>
        </p:nvGrpSpPr>
        <p:grpSpPr>
          <a:xfrm>
            <a:off x="6844058" y="3100221"/>
            <a:ext cx="1579035" cy="540873"/>
            <a:chOff x="6895650" y="3126697"/>
            <a:chExt cx="1436662" cy="492105"/>
          </a:xfrm>
        </p:grpSpPr>
        <p:sp>
          <p:nvSpPr>
            <p:cNvPr id="5058" name="Google Shape;5058;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3" name="Google Shape;5063;p80"/>
            <p:cNvGrpSpPr/>
            <p:nvPr/>
          </p:nvGrpSpPr>
          <p:grpSpPr>
            <a:xfrm>
              <a:off x="6995957" y="3335810"/>
              <a:ext cx="1230393" cy="71754"/>
              <a:chOff x="6995957" y="3287964"/>
              <a:chExt cx="1230393" cy="71754"/>
            </a:xfrm>
          </p:grpSpPr>
          <p:sp>
            <p:nvSpPr>
              <p:cNvPr id="5064" name="Google Shape;5064;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9" name="Google Shape;5069;p80"/>
          <p:cNvGrpSpPr/>
          <p:nvPr/>
        </p:nvGrpSpPr>
        <p:grpSpPr>
          <a:xfrm>
            <a:off x="6842640" y="3736984"/>
            <a:ext cx="1581862" cy="650625"/>
            <a:chOff x="6777990" y="3710194"/>
            <a:chExt cx="1646915" cy="677382"/>
          </a:xfrm>
        </p:grpSpPr>
        <p:grpSp>
          <p:nvGrpSpPr>
            <p:cNvPr id="5070" name="Google Shape;5070;p80"/>
            <p:cNvGrpSpPr/>
            <p:nvPr/>
          </p:nvGrpSpPr>
          <p:grpSpPr>
            <a:xfrm>
              <a:off x="6777990" y="3874492"/>
              <a:ext cx="411129" cy="513083"/>
              <a:chOff x="6777990" y="3874492"/>
              <a:chExt cx="411129" cy="513083"/>
            </a:xfrm>
          </p:grpSpPr>
          <p:cxnSp>
            <p:nvCxnSpPr>
              <p:cNvPr id="5071" name="Google Shape;5071;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72" name="Google Shape;5072;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80"/>
            <p:cNvGrpSpPr/>
            <p:nvPr/>
          </p:nvGrpSpPr>
          <p:grpSpPr>
            <a:xfrm>
              <a:off x="7188425" y="3710194"/>
              <a:ext cx="411123" cy="520535"/>
              <a:chOff x="7188425" y="3710194"/>
              <a:chExt cx="411123" cy="520535"/>
            </a:xfrm>
          </p:grpSpPr>
          <p:cxnSp>
            <p:nvCxnSpPr>
              <p:cNvPr id="5074" name="Google Shape;5074;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75" name="Google Shape;5075;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80"/>
            <p:cNvGrpSpPr/>
            <p:nvPr/>
          </p:nvGrpSpPr>
          <p:grpSpPr>
            <a:xfrm>
              <a:off x="7603341" y="3874492"/>
              <a:ext cx="411474" cy="513083"/>
              <a:chOff x="7603341" y="3874492"/>
              <a:chExt cx="411474" cy="513083"/>
            </a:xfrm>
          </p:grpSpPr>
          <p:cxnSp>
            <p:nvCxnSpPr>
              <p:cNvPr id="5077" name="Google Shape;5077;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78" name="Google Shape;5078;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80"/>
            <p:cNvGrpSpPr/>
            <p:nvPr/>
          </p:nvGrpSpPr>
          <p:grpSpPr>
            <a:xfrm>
              <a:off x="8013776" y="3722847"/>
              <a:ext cx="411129" cy="507881"/>
              <a:chOff x="8013776" y="3722847"/>
              <a:chExt cx="411129" cy="507881"/>
            </a:xfrm>
          </p:grpSpPr>
          <p:cxnSp>
            <p:nvCxnSpPr>
              <p:cNvPr id="5080" name="Google Shape;5080;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081" name="Google Shape;5081;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80"/>
          <p:cNvGrpSpPr/>
          <p:nvPr/>
        </p:nvGrpSpPr>
        <p:grpSpPr>
          <a:xfrm>
            <a:off x="5262155" y="2909824"/>
            <a:ext cx="1421889" cy="1020603"/>
            <a:chOff x="5190863" y="2824811"/>
            <a:chExt cx="1544860" cy="1108869"/>
          </a:xfrm>
        </p:grpSpPr>
        <p:grpSp>
          <p:nvGrpSpPr>
            <p:cNvPr id="5083" name="Google Shape;5083;p80"/>
            <p:cNvGrpSpPr/>
            <p:nvPr/>
          </p:nvGrpSpPr>
          <p:grpSpPr>
            <a:xfrm>
              <a:off x="5938695" y="3176919"/>
              <a:ext cx="685761" cy="404739"/>
              <a:chOff x="5938695" y="3176919"/>
              <a:chExt cx="685761" cy="404739"/>
            </a:xfrm>
          </p:grpSpPr>
          <p:grpSp>
            <p:nvGrpSpPr>
              <p:cNvPr id="5084" name="Google Shape;5084;p80"/>
              <p:cNvGrpSpPr/>
              <p:nvPr/>
            </p:nvGrpSpPr>
            <p:grpSpPr>
              <a:xfrm>
                <a:off x="5938695" y="3176919"/>
                <a:ext cx="685761" cy="404739"/>
                <a:chOff x="5938695" y="3176919"/>
                <a:chExt cx="685761" cy="404739"/>
              </a:xfrm>
            </p:grpSpPr>
            <p:sp>
              <p:nvSpPr>
                <p:cNvPr id="5085" name="Google Shape;5085;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80"/>
            <p:cNvGrpSpPr/>
            <p:nvPr/>
          </p:nvGrpSpPr>
          <p:grpSpPr>
            <a:xfrm>
              <a:off x="5305233" y="3176835"/>
              <a:ext cx="685971" cy="404655"/>
              <a:chOff x="5305233" y="3176835"/>
              <a:chExt cx="685971" cy="404655"/>
            </a:xfrm>
          </p:grpSpPr>
          <p:grpSp>
            <p:nvGrpSpPr>
              <p:cNvPr id="5089" name="Google Shape;5089;p80"/>
              <p:cNvGrpSpPr/>
              <p:nvPr/>
            </p:nvGrpSpPr>
            <p:grpSpPr>
              <a:xfrm>
                <a:off x="5305233" y="3176835"/>
                <a:ext cx="685971" cy="404655"/>
                <a:chOff x="5305233" y="3176835"/>
                <a:chExt cx="685971" cy="404655"/>
              </a:xfrm>
            </p:grpSpPr>
            <p:sp>
              <p:nvSpPr>
                <p:cNvPr id="5090" name="Google Shape;5090;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3" name="Google Shape;5093;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4" name="Google Shape;5094;p80"/>
            <p:cNvGrpSpPr/>
            <p:nvPr/>
          </p:nvGrpSpPr>
          <p:grpSpPr>
            <a:xfrm>
              <a:off x="5657361" y="2824811"/>
              <a:ext cx="1078361" cy="404655"/>
              <a:chOff x="5657361" y="2824811"/>
              <a:chExt cx="1078361" cy="404655"/>
            </a:xfrm>
          </p:grpSpPr>
          <p:grpSp>
            <p:nvGrpSpPr>
              <p:cNvPr id="5095" name="Google Shape;5095;p80"/>
              <p:cNvGrpSpPr/>
              <p:nvPr/>
            </p:nvGrpSpPr>
            <p:grpSpPr>
              <a:xfrm>
                <a:off x="5657361" y="2824811"/>
                <a:ext cx="1078361" cy="404655"/>
                <a:chOff x="5657361" y="2824811"/>
                <a:chExt cx="1078361" cy="404655"/>
              </a:xfrm>
            </p:grpSpPr>
            <p:grpSp>
              <p:nvGrpSpPr>
                <p:cNvPr id="5096" name="Google Shape;5096;p80"/>
                <p:cNvGrpSpPr/>
                <p:nvPr/>
              </p:nvGrpSpPr>
              <p:grpSpPr>
                <a:xfrm>
                  <a:off x="5938485" y="2824811"/>
                  <a:ext cx="797237" cy="404655"/>
                  <a:chOff x="5938485" y="2824811"/>
                  <a:chExt cx="797237" cy="404655"/>
                </a:xfrm>
              </p:grpSpPr>
              <p:sp>
                <p:nvSpPr>
                  <p:cNvPr id="5097" name="Google Shape;5097;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0" name="Google Shape;5100;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0"/>
            <p:cNvGrpSpPr/>
            <p:nvPr/>
          </p:nvGrpSpPr>
          <p:grpSpPr>
            <a:xfrm>
              <a:off x="5190863" y="3528942"/>
              <a:ext cx="1078026" cy="404739"/>
              <a:chOff x="5190863" y="3528942"/>
              <a:chExt cx="1078026" cy="404739"/>
            </a:xfrm>
          </p:grpSpPr>
          <p:sp>
            <p:nvSpPr>
              <p:cNvPr id="5102" name="Google Shape;5102;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80"/>
              <p:cNvGrpSpPr/>
              <p:nvPr/>
            </p:nvGrpSpPr>
            <p:grpSpPr>
              <a:xfrm>
                <a:off x="5190863" y="3528942"/>
                <a:ext cx="1078026" cy="404739"/>
                <a:chOff x="5190863" y="3528942"/>
                <a:chExt cx="1078026" cy="404739"/>
              </a:xfrm>
            </p:grpSpPr>
            <p:sp>
              <p:nvSpPr>
                <p:cNvPr id="5104" name="Google Shape;5104;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6" name="Google Shape;5106;p80"/>
          <p:cNvGrpSpPr/>
          <p:nvPr/>
        </p:nvGrpSpPr>
        <p:grpSpPr>
          <a:xfrm>
            <a:off x="728162" y="1474292"/>
            <a:ext cx="1086719" cy="879487"/>
            <a:chOff x="803162" y="1474292"/>
            <a:chExt cx="1086719" cy="879487"/>
          </a:xfrm>
        </p:grpSpPr>
        <p:grpSp>
          <p:nvGrpSpPr>
            <p:cNvPr id="5107" name="Google Shape;5107;p80"/>
            <p:cNvGrpSpPr/>
            <p:nvPr/>
          </p:nvGrpSpPr>
          <p:grpSpPr>
            <a:xfrm>
              <a:off x="803162" y="1625948"/>
              <a:ext cx="445856" cy="576579"/>
              <a:chOff x="803162" y="1625948"/>
              <a:chExt cx="445856" cy="576579"/>
            </a:xfrm>
          </p:grpSpPr>
          <p:sp>
            <p:nvSpPr>
              <p:cNvPr id="5108" name="Google Shape;5108;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9" name="Google Shape;5109;p80"/>
              <p:cNvGrpSpPr/>
              <p:nvPr/>
            </p:nvGrpSpPr>
            <p:grpSpPr>
              <a:xfrm>
                <a:off x="1056023" y="1625948"/>
                <a:ext cx="192995" cy="576579"/>
                <a:chOff x="1056023" y="1625948"/>
                <a:chExt cx="192995" cy="576579"/>
              </a:xfrm>
            </p:grpSpPr>
            <p:sp>
              <p:nvSpPr>
                <p:cNvPr id="5110" name="Google Shape;5110;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5" name="Google Shape;5115;p80"/>
            <p:cNvGrpSpPr/>
            <p:nvPr/>
          </p:nvGrpSpPr>
          <p:grpSpPr>
            <a:xfrm>
              <a:off x="1371406" y="1474292"/>
              <a:ext cx="518475" cy="879487"/>
              <a:chOff x="1398231" y="1474292"/>
              <a:chExt cx="518475" cy="879487"/>
            </a:xfrm>
          </p:grpSpPr>
          <p:grpSp>
            <p:nvGrpSpPr>
              <p:cNvPr id="5116" name="Google Shape;5116;p80"/>
              <p:cNvGrpSpPr/>
              <p:nvPr/>
            </p:nvGrpSpPr>
            <p:grpSpPr>
              <a:xfrm>
                <a:off x="1398231" y="1474292"/>
                <a:ext cx="518475" cy="341643"/>
                <a:chOff x="1398231" y="1474292"/>
                <a:chExt cx="518475" cy="341643"/>
              </a:xfrm>
            </p:grpSpPr>
            <p:sp>
              <p:nvSpPr>
                <p:cNvPr id="5117" name="Google Shape;5117;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80"/>
                <p:cNvGrpSpPr/>
                <p:nvPr/>
              </p:nvGrpSpPr>
              <p:grpSpPr>
                <a:xfrm>
                  <a:off x="1616453" y="1474292"/>
                  <a:ext cx="300253" cy="341643"/>
                  <a:chOff x="1616453" y="1475379"/>
                  <a:chExt cx="300253" cy="341643"/>
                </a:xfrm>
              </p:grpSpPr>
              <p:sp>
                <p:nvSpPr>
                  <p:cNvPr id="5119" name="Google Shape;5119;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80"/>
                  <p:cNvGrpSpPr/>
                  <p:nvPr/>
                </p:nvGrpSpPr>
                <p:grpSpPr>
                  <a:xfrm>
                    <a:off x="1839639" y="1475379"/>
                    <a:ext cx="77067" cy="341643"/>
                    <a:chOff x="1839639" y="1475379"/>
                    <a:chExt cx="77067" cy="341643"/>
                  </a:xfrm>
                </p:grpSpPr>
                <p:sp>
                  <p:nvSpPr>
                    <p:cNvPr id="5127" name="Google Shape;5127;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29" name="Google Shape;5129;p80"/>
              <p:cNvGrpSpPr/>
              <p:nvPr/>
            </p:nvGrpSpPr>
            <p:grpSpPr>
              <a:xfrm>
                <a:off x="1398451" y="2012951"/>
                <a:ext cx="518255" cy="340828"/>
                <a:chOff x="1398451" y="2012951"/>
                <a:chExt cx="518255" cy="340828"/>
              </a:xfrm>
            </p:grpSpPr>
            <p:sp>
              <p:nvSpPr>
                <p:cNvPr id="5130" name="Google Shape;5130;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80"/>
                <p:cNvGrpSpPr/>
                <p:nvPr/>
              </p:nvGrpSpPr>
              <p:grpSpPr>
                <a:xfrm>
                  <a:off x="1616453" y="2012951"/>
                  <a:ext cx="300253" cy="340828"/>
                  <a:chOff x="1616453" y="2013538"/>
                  <a:chExt cx="300253" cy="340828"/>
                </a:xfrm>
              </p:grpSpPr>
              <p:sp>
                <p:nvSpPr>
                  <p:cNvPr id="5132" name="Google Shape;5132;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9" name="Google Shape;5139;p80"/>
                  <p:cNvGrpSpPr/>
                  <p:nvPr/>
                </p:nvGrpSpPr>
                <p:grpSpPr>
                  <a:xfrm>
                    <a:off x="1839639" y="2013538"/>
                    <a:ext cx="77067" cy="340828"/>
                    <a:chOff x="1839639" y="2013538"/>
                    <a:chExt cx="77067" cy="340828"/>
                  </a:xfrm>
                </p:grpSpPr>
                <p:sp>
                  <p:nvSpPr>
                    <p:cNvPr id="5140" name="Google Shape;5140;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42" name="Google Shape;5142;p80"/>
          <p:cNvGrpSpPr/>
          <p:nvPr/>
        </p:nvGrpSpPr>
        <p:grpSpPr>
          <a:xfrm>
            <a:off x="724986" y="3605478"/>
            <a:ext cx="1368681" cy="682918"/>
            <a:chOff x="724986" y="3605478"/>
            <a:chExt cx="1368681" cy="682918"/>
          </a:xfrm>
        </p:grpSpPr>
        <p:grpSp>
          <p:nvGrpSpPr>
            <p:cNvPr id="5143" name="Google Shape;5143;p80"/>
            <p:cNvGrpSpPr/>
            <p:nvPr/>
          </p:nvGrpSpPr>
          <p:grpSpPr>
            <a:xfrm>
              <a:off x="1289102" y="3823629"/>
              <a:ext cx="240442" cy="250435"/>
              <a:chOff x="-165066" y="3843615"/>
              <a:chExt cx="221259" cy="230455"/>
            </a:xfrm>
          </p:grpSpPr>
          <p:sp>
            <p:nvSpPr>
              <p:cNvPr id="5144" name="Google Shape;5144;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0"/>
            <p:cNvGrpSpPr/>
            <p:nvPr/>
          </p:nvGrpSpPr>
          <p:grpSpPr>
            <a:xfrm>
              <a:off x="724986" y="3605478"/>
              <a:ext cx="1368681" cy="682918"/>
              <a:chOff x="724986" y="3605478"/>
              <a:chExt cx="1368681" cy="682918"/>
            </a:xfrm>
          </p:grpSpPr>
          <p:grpSp>
            <p:nvGrpSpPr>
              <p:cNvPr id="5165" name="Google Shape;5165;p80"/>
              <p:cNvGrpSpPr/>
              <p:nvPr/>
            </p:nvGrpSpPr>
            <p:grpSpPr>
              <a:xfrm>
                <a:off x="1498221" y="4047614"/>
                <a:ext cx="529172" cy="240783"/>
                <a:chOff x="1498221" y="4047614"/>
                <a:chExt cx="529172" cy="240783"/>
              </a:xfrm>
            </p:grpSpPr>
            <p:grpSp>
              <p:nvGrpSpPr>
                <p:cNvPr id="5166" name="Google Shape;5166;p80"/>
                <p:cNvGrpSpPr/>
                <p:nvPr/>
              </p:nvGrpSpPr>
              <p:grpSpPr>
                <a:xfrm>
                  <a:off x="1826655" y="4224370"/>
                  <a:ext cx="200738" cy="25631"/>
                  <a:chOff x="1826655" y="4224370"/>
                  <a:chExt cx="200738" cy="25631"/>
                </a:xfrm>
              </p:grpSpPr>
              <p:sp>
                <p:nvSpPr>
                  <p:cNvPr id="5167" name="Google Shape;5167;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80"/>
                <p:cNvGrpSpPr/>
                <p:nvPr/>
              </p:nvGrpSpPr>
              <p:grpSpPr>
                <a:xfrm>
                  <a:off x="1498221" y="4047614"/>
                  <a:ext cx="328444" cy="240783"/>
                  <a:chOff x="1498221" y="4047614"/>
                  <a:chExt cx="328444" cy="240783"/>
                </a:xfrm>
              </p:grpSpPr>
              <p:sp>
                <p:nvSpPr>
                  <p:cNvPr id="5170" name="Google Shape;5170;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0"/>
                  <p:cNvGrpSpPr/>
                  <p:nvPr/>
                </p:nvGrpSpPr>
                <p:grpSpPr>
                  <a:xfrm>
                    <a:off x="1498221" y="4047614"/>
                    <a:ext cx="150566" cy="190416"/>
                    <a:chOff x="1498221" y="4047614"/>
                    <a:chExt cx="150566" cy="190416"/>
                  </a:xfrm>
                </p:grpSpPr>
                <p:sp>
                  <p:nvSpPr>
                    <p:cNvPr id="5172" name="Google Shape;5172;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4" name="Google Shape;5174;p80"/>
              <p:cNvGrpSpPr/>
              <p:nvPr/>
            </p:nvGrpSpPr>
            <p:grpSpPr>
              <a:xfrm>
                <a:off x="1560718" y="3800594"/>
                <a:ext cx="532948" cy="302090"/>
                <a:chOff x="1560718" y="3800594"/>
                <a:chExt cx="532948" cy="302090"/>
              </a:xfrm>
            </p:grpSpPr>
            <p:grpSp>
              <p:nvGrpSpPr>
                <p:cNvPr id="5175" name="Google Shape;5175;p80"/>
                <p:cNvGrpSpPr/>
                <p:nvPr/>
              </p:nvGrpSpPr>
              <p:grpSpPr>
                <a:xfrm>
                  <a:off x="1912179" y="3827344"/>
                  <a:ext cx="181487" cy="25631"/>
                  <a:chOff x="1912179" y="3827344"/>
                  <a:chExt cx="181487" cy="25631"/>
                </a:xfrm>
              </p:grpSpPr>
              <p:sp>
                <p:nvSpPr>
                  <p:cNvPr id="5176" name="Google Shape;5176;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80"/>
                <p:cNvGrpSpPr/>
                <p:nvPr/>
              </p:nvGrpSpPr>
              <p:grpSpPr>
                <a:xfrm>
                  <a:off x="1912179" y="4044505"/>
                  <a:ext cx="181487" cy="25622"/>
                  <a:chOff x="1912179" y="4044506"/>
                  <a:chExt cx="181487" cy="25622"/>
                </a:xfrm>
              </p:grpSpPr>
              <p:sp>
                <p:nvSpPr>
                  <p:cNvPr id="5179" name="Google Shape;5179;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80"/>
                <p:cNvGrpSpPr/>
                <p:nvPr/>
              </p:nvGrpSpPr>
              <p:grpSpPr>
                <a:xfrm>
                  <a:off x="1560718" y="3800594"/>
                  <a:ext cx="351472" cy="302090"/>
                  <a:chOff x="1560718" y="3800594"/>
                  <a:chExt cx="351472" cy="302090"/>
                </a:xfrm>
              </p:grpSpPr>
              <p:grpSp>
                <p:nvGrpSpPr>
                  <p:cNvPr id="5182" name="Google Shape;5182;p80"/>
                  <p:cNvGrpSpPr/>
                  <p:nvPr/>
                </p:nvGrpSpPr>
                <p:grpSpPr>
                  <a:xfrm>
                    <a:off x="1560718" y="3842857"/>
                    <a:ext cx="173586" cy="217131"/>
                    <a:chOff x="1560718" y="3842857"/>
                    <a:chExt cx="173586" cy="217131"/>
                  </a:xfrm>
                </p:grpSpPr>
                <p:sp>
                  <p:nvSpPr>
                    <p:cNvPr id="5183" name="Google Shape;5183;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6" name="Google Shape;5186;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8" name="Google Shape;5188;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80"/>
              <p:cNvGrpSpPr/>
              <p:nvPr/>
            </p:nvGrpSpPr>
            <p:grpSpPr>
              <a:xfrm>
                <a:off x="785350" y="3605478"/>
                <a:ext cx="535311" cy="249245"/>
                <a:chOff x="785350" y="3605478"/>
                <a:chExt cx="535311" cy="249245"/>
              </a:xfrm>
            </p:grpSpPr>
            <p:grpSp>
              <p:nvGrpSpPr>
                <p:cNvPr id="5190" name="Google Shape;5190;p80"/>
                <p:cNvGrpSpPr/>
                <p:nvPr/>
              </p:nvGrpSpPr>
              <p:grpSpPr>
                <a:xfrm>
                  <a:off x="785350" y="3605478"/>
                  <a:ext cx="376191" cy="102736"/>
                  <a:chOff x="785350" y="3605478"/>
                  <a:chExt cx="376191" cy="102736"/>
                </a:xfrm>
              </p:grpSpPr>
              <p:sp>
                <p:nvSpPr>
                  <p:cNvPr id="5191" name="Google Shape;5191;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80"/>
                <p:cNvGrpSpPr/>
                <p:nvPr/>
              </p:nvGrpSpPr>
              <p:grpSpPr>
                <a:xfrm>
                  <a:off x="1161530" y="3655851"/>
                  <a:ext cx="159131" cy="198872"/>
                  <a:chOff x="1161530" y="3655851"/>
                  <a:chExt cx="159131" cy="198872"/>
                </a:xfrm>
              </p:grpSpPr>
              <p:sp>
                <p:nvSpPr>
                  <p:cNvPr id="5195" name="Google Shape;5195;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80"/>
              <p:cNvGrpSpPr/>
              <p:nvPr/>
            </p:nvGrpSpPr>
            <p:grpSpPr>
              <a:xfrm>
                <a:off x="785350" y="4047614"/>
                <a:ext cx="535311" cy="240783"/>
                <a:chOff x="785350" y="4047614"/>
                <a:chExt cx="535311" cy="240783"/>
              </a:xfrm>
            </p:grpSpPr>
            <p:grpSp>
              <p:nvGrpSpPr>
                <p:cNvPr id="5198" name="Google Shape;5198;p80"/>
                <p:cNvGrpSpPr/>
                <p:nvPr/>
              </p:nvGrpSpPr>
              <p:grpSpPr>
                <a:xfrm>
                  <a:off x="1161636" y="4047614"/>
                  <a:ext cx="159025" cy="190415"/>
                  <a:chOff x="1161636" y="4047614"/>
                  <a:chExt cx="159025" cy="190415"/>
                </a:xfrm>
              </p:grpSpPr>
              <p:sp>
                <p:nvSpPr>
                  <p:cNvPr id="5199" name="Google Shape;5199;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80"/>
                <p:cNvGrpSpPr/>
                <p:nvPr/>
              </p:nvGrpSpPr>
              <p:grpSpPr>
                <a:xfrm>
                  <a:off x="785350" y="4185661"/>
                  <a:ext cx="376191" cy="102736"/>
                  <a:chOff x="785350" y="4185661"/>
                  <a:chExt cx="376191" cy="102736"/>
                </a:xfrm>
              </p:grpSpPr>
              <p:sp>
                <p:nvSpPr>
                  <p:cNvPr id="5202" name="Google Shape;5202;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5" name="Google Shape;5205;p80"/>
              <p:cNvGrpSpPr/>
              <p:nvPr/>
            </p:nvGrpSpPr>
            <p:grpSpPr>
              <a:xfrm>
                <a:off x="1501054" y="3605478"/>
                <a:ext cx="526340" cy="249240"/>
                <a:chOff x="1501054" y="3605478"/>
                <a:chExt cx="526340" cy="249240"/>
              </a:xfrm>
            </p:grpSpPr>
            <p:grpSp>
              <p:nvGrpSpPr>
                <p:cNvPr id="5206" name="Google Shape;5206;p80"/>
                <p:cNvGrpSpPr/>
                <p:nvPr/>
              </p:nvGrpSpPr>
              <p:grpSpPr>
                <a:xfrm>
                  <a:off x="1834208" y="3643867"/>
                  <a:ext cx="193185" cy="25622"/>
                  <a:chOff x="1834208" y="3643867"/>
                  <a:chExt cx="193185" cy="25622"/>
                </a:xfrm>
              </p:grpSpPr>
              <p:sp>
                <p:nvSpPr>
                  <p:cNvPr id="5207" name="Google Shape;5207;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80"/>
                <p:cNvGrpSpPr/>
                <p:nvPr/>
              </p:nvGrpSpPr>
              <p:grpSpPr>
                <a:xfrm>
                  <a:off x="1501054" y="3605478"/>
                  <a:ext cx="333165" cy="249240"/>
                  <a:chOff x="1501054" y="3605478"/>
                  <a:chExt cx="333165" cy="249240"/>
                </a:xfrm>
              </p:grpSpPr>
              <p:sp>
                <p:nvSpPr>
                  <p:cNvPr id="5210" name="Google Shape;5210;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1" name="Google Shape;5211;p80"/>
                  <p:cNvGrpSpPr/>
                  <p:nvPr/>
                </p:nvGrpSpPr>
                <p:grpSpPr>
                  <a:xfrm>
                    <a:off x="1501054" y="3655851"/>
                    <a:ext cx="155286" cy="198867"/>
                    <a:chOff x="1501054" y="3655851"/>
                    <a:chExt cx="155286" cy="198867"/>
                  </a:xfrm>
                </p:grpSpPr>
                <p:sp>
                  <p:nvSpPr>
                    <p:cNvPr id="5212" name="Google Shape;5212;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4" name="Google Shape;5214;p80"/>
              <p:cNvGrpSpPr/>
              <p:nvPr/>
            </p:nvGrpSpPr>
            <p:grpSpPr>
              <a:xfrm>
                <a:off x="724986" y="3800594"/>
                <a:ext cx="532950" cy="302090"/>
                <a:chOff x="724986" y="3800594"/>
                <a:chExt cx="532950" cy="302090"/>
              </a:xfrm>
            </p:grpSpPr>
            <p:grpSp>
              <p:nvGrpSpPr>
                <p:cNvPr id="5215" name="Google Shape;5215;p80"/>
                <p:cNvGrpSpPr/>
                <p:nvPr/>
              </p:nvGrpSpPr>
              <p:grpSpPr>
                <a:xfrm>
                  <a:off x="724986" y="4044367"/>
                  <a:ext cx="181314" cy="25626"/>
                  <a:chOff x="724986" y="4044367"/>
                  <a:chExt cx="181314" cy="25626"/>
                </a:xfrm>
              </p:grpSpPr>
              <p:sp>
                <p:nvSpPr>
                  <p:cNvPr id="5216" name="Google Shape;5216;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80"/>
                <p:cNvGrpSpPr/>
                <p:nvPr/>
              </p:nvGrpSpPr>
              <p:grpSpPr>
                <a:xfrm>
                  <a:off x="906290" y="3800594"/>
                  <a:ext cx="351646" cy="302090"/>
                  <a:chOff x="906290" y="3800594"/>
                  <a:chExt cx="351646" cy="302090"/>
                </a:xfrm>
              </p:grpSpPr>
              <p:grpSp>
                <p:nvGrpSpPr>
                  <p:cNvPr id="5219" name="Google Shape;5219;p80"/>
                  <p:cNvGrpSpPr/>
                  <p:nvPr/>
                </p:nvGrpSpPr>
                <p:grpSpPr>
                  <a:xfrm>
                    <a:off x="1084172" y="3842857"/>
                    <a:ext cx="173764" cy="217131"/>
                    <a:chOff x="1084172" y="3842857"/>
                    <a:chExt cx="173764" cy="217131"/>
                  </a:xfrm>
                </p:grpSpPr>
                <p:grpSp>
                  <p:nvGrpSpPr>
                    <p:cNvPr id="5220" name="Google Shape;5220;p80"/>
                    <p:cNvGrpSpPr/>
                    <p:nvPr/>
                  </p:nvGrpSpPr>
                  <p:grpSpPr>
                    <a:xfrm>
                      <a:off x="1156862" y="3936509"/>
                      <a:ext cx="101073" cy="25622"/>
                      <a:chOff x="1156862" y="3936509"/>
                      <a:chExt cx="101073" cy="25622"/>
                    </a:xfrm>
                  </p:grpSpPr>
                  <p:sp>
                    <p:nvSpPr>
                      <p:cNvPr id="5221" name="Google Shape;5221;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3" name="Google Shape;5223;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4" name="Google Shape;5224;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0"/>
                <p:cNvGrpSpPr/>
                <p:nvPr/>
              </p:nvGrpSpPr>
              <p:grpSpPr>
                <a:xfrm>
                  <a:off x="724986" y="3830189"/>
                  <a:ext cx="189533" cy="25626"/>
                  <a:chOff x="724986" y="3830189"/>
                  <a:chExt cx="189533" cy="25626"/>
                </a:xfrm>
              </p:grpSpPr>
              <p:sp>
                <p:nvSpPr>
                  <p:cNvPr id="5227" name="Google Shape;5227;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229" name="Google Shape;5229;p80"/>
          <p:cNvGrpSpPr/>
          <p:nvPr/>
        </p:nvGrpSpPr>
        <p:grpSpPr>
          <a:xfrm>
            <a:off x="2253298" y="2455640"/>
            <a:ext cx="948701" cy="935378"/>
            <a:chOff x="2253298" y="2428317"/>
            <a:chExt cx="948701" cy="935378"/>
          </a:xfrm>
        </p:grpSpPr>
        <p:sp>
          <p:nvSpPr>
            <p:cNvPr id="5230" name="Google Shape;5230;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66"/>
        <p:cNvGrpSpPr/>
        <p:nvPr/>
      </p:nvGrpSpPr>
      <p:grpSpPr>
        <a:xfrm>
          <a:off x="0" y="0"/>
          <a:ext cx="0" cy="0"/>
          <a:chOff x="0" y="0"/>
          <a:chExt cx="0" cy="0"/>
        </a:xfrm>
      </p:grpSpPr>
      <p:grpSp>
        <p:nvGrpSpPr>
          <p:cNvPr id="5267" name="Google Shape;5267;p81"/>
          <p:cNvGrpSpPr/>
          <p:nvPr/>
        </p:nvGrpSpPr>
        <p:grpSpPr>
          <a:xfrm>
            <a:off x="3353582" y="1145627"/>
            <a:ext cx="2363393" cy="1017867"/>
            <a:chOff x="3292400" y="1219146"/>
            <a:chExt cx="2615240" cy="1110239"/>
          </a:xfrm>
        </p:grpSpPr>
        <p:sp>
          <p:nvSpPr>
            <p:cNvPr id="5268" name="Google Shape;5268;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269" name="Google Shape;5269;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70" name="Google Shape;5270;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271" name="Google Shape;5271;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272" name="Google Shape;5272;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273" name="Google Shape;5273;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274" name="Google Shape;5274;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275" name="Google Shape;5275;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276" name="Google Shape;5276;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277" name="Google Shape;5277;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278" name="Google Shape;5278;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79" name="Google Shape;5279;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280" name="Google Shape;5280;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1" name="Google Shape;5281;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282" name="Google Shape;5282;p81"/>
            <p:cNvGrpSpPr/>
            <p:nvPr/>
          </p:nvGrpSpPr>
          <p:grpSpPr>
            <a:xfrm>
              <a:off x="3748438" y="1378608"/>
              <a:ext cx="2159202" cy="903971"/>
              <a:chOff x="1683525" y="2179850"/>
              <a:chExt cx="4519050" cy="2134525"/>
            </a:xfrm>
          </p:grpSpPr>
          <p:sp>
            <p:nvSpPr>
              <p:cNvPr id="5283" name="Google Shape;5283;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4" name="Google Shape;5284;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5" name="Google Shape;5285;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6" name="Google Shape;5286;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7" name="Google Shape;5287;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8" name="Google Shape;5288;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9" name="Google Shape;5289;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0" name="Google Shape;5290;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1" name="Google Shape;5291;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2" name="Google Shape;5292;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3" name="Google Shape;5293;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4" name="Google Shape;5294;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295" name="Google Shape;5295;p81"/>
          <p:cNvGraphicFramePr/>
          <p:nvPr/>
        </p:nvGraphicFramePr>
        <p:xfrm>
          <a:off x="5949675" y="2323100"/>
          <a:ext cx="3000000" cy="3000000"/>
        </p:xfrm>
        <a:graphic>
          <a:graphicData uri="http://schemas.openxmlformats.org/drawingml/2006/table">
            <a:tbl>
              <a:tblPr>
                <a:noFill/>
                <a:tableStyleId>{46399443-4FFC-4700-B456-824F4ADC065B}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296" name="Google Shape;5296;p81"/>
          <p:cNvGrpSpPr/>
          <p:nvPr/>
        </p:nvGrpSpPr>
        <p:grpSpPr>
          <a:xfrm>
            <a:off x="5926924" y="3381697"/>
            <a:ext cx="2519825" cy="1001454"/>
            <a:chOff x="1906114" y="789980"/>
            <a:chExt cx="1487676" cy="606868"/>
          </a:xfrm>
        </p:grpSpPr>
        <p:cxnSp>
          <p:nvCxnSpPr>
            <p:cNvPr id="5297" name="Google Shape;5297;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298" name="Google Shape;5298;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299" name="Google Shape;5299;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300" name="Google Shape;5300;p8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301" name="Google Shape;5301;p8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302" name="Google Shape;5302;p8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303" name="Google Shape;5303;p8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304" name="Google Shape;5304;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311" name="Google Shape;5311;p8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12" name="Google Shape;5312;p8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13" name="Google Shape;5313;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81"/>
          <p:cNvGrpSpPr/>
          <p:nvPr/>
        </p:nvGrpSpPr>
        <p:grpSpPr>
          <a:xfrm>
            <a:off x="726399" y="1190655"/>
            <a:ext cx="2394370" cy="976502"/>
            <a:chOff x="749309" y="1112739"/>
            <a:chExt cx="2371603" cy="976502"/>
          </a:xfrm>
        </p:grpSpPr>
        <p:sp>
          <p:nvSpPr>
            <p:cNvPr id="5315" name="Google Shape;5315;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347" name="Google Shape;5347;p81"/>
          <p:cNvGraphicFramePr/>
          <p:nvPr/>
        </p:nvGraphicFramePr>
        <p:xfrm>
          <a:off x="5949700" y="1188950"/>
          <a:ext cx="3000000" cy="3000000"/>
        </p:xfrm>
        <a:graphic>
          <a:graphicData uri="http://schemas.openxmlformats.org/drawingml/2006/table">
            <a:tbl>
              <a:tblPr>
                <a:noFill/>
                <a:tableStyleId>{46399443-4FFC-4700-B456-824F4ADC065B}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348" name="Google Shape;5348;p81"/>
          <p:cNvGraphicFramePr/>
          <p:nvPr/>
        </p:nvGraphicFramePr>
        <p:xfrm>
          <a:off x="3356413" y="2323100"/>
          <a:ext cx="3000000" cy="3000000"/>
        </p:xfrm>
        <a:graphic>
          <a:graphicData uri="http://schemas.openxmlformats.org/drawingml/2006/table">
            <a:tbl>
              <a:tblPr>
                <a:noFill/>
                <a:tableStyleId>{46399443-4FFC-4700-B456-824F4ADC065B}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49" name="Google Shape;5349;p81"/>
          <p:cNvGrpSpPr/>
          <p:nvPr/>
        </p:nvGrpSpPr>
        <p:grpSpPr>
          <a:xfrm>
            <a:off x="4100342" y="2709743"/>
            <a:ext cx="1517436" cy="74460"/>
            <a:chOff x="3980086" y="2804397"/>
            <a:chExt cx="1227600" cy="66900"/>
          </a:xfrm>
        </p:grpSpPr>
        <p:sp>
          <p:nvSpPr>
            <p:cNvPr id="5350" name="Google Shape;5350;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1"/>
          <p:cNvGrpSpPr/>
          <p:nvPr/>
        </p:nvGrpSpPr>
        <p:grpSpPr>
          <a:xfrm>
            <a:off x="4725406" y="3002330"/>
            <a:ext cx="892956" cy="74460"/>
            <a:chOff x="3980086" y="2804397"/>
            <a:chExt cx="1227600" cy="66900"/>
          </a:xfrm>
        </p:grpSpPr>
        <p:sp>
          <p:nvSpPr>
            <p:cNvPr id="5353" name="Google Shape;5353;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1"/>
          <p:cNvGrpSpPr/>
          <p:nvPr/>
        </p:nvGrpSpPr>
        <p:grpSpPr>
          <a:xfrm>
            <a:off x="3358498" y="3361213"/>
            <a:ext cx="2363244" cy="1005943"/>
            <a:chOff x="3358415" y="3361302"/>
            <a:chExt cx="2363244" cy="1024695"/>
          </a:xfrm>
        </p:grpSpPr>
        <p:grpSp>
          <p:nvGrpSpPr>
            <p:cNvPr id="5356" name="Google Shape;5356;p81"/>
            <p:cNvGrpSpPr/>
            <p:nvPr/>
          </p:nvGrpSpPr>
          <p:grpSpPr>
            <a:xfrm>
              <a:off x="3358415" y="3361302"/>
              <a:ext cx="441300" cy="1024695"/>
              <a:chOff x="3358415" y="3361302"/>
              <a:chExt cx="441300" cy="1024695"/>
            </a:xfrm>
          </p:grpSpPr>
          <p:sp>
            <p:nvSpPr>
              <p:cNvPr id="5357" name="Google Shape;5357;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1"/>
            <p:cNvGrpSpPr/>
            <p:nvPr/>
          </p:nvGrpSpPr>
          <p:grpSpPr>
            <a:xfrm>
              <a:off x="3838901" y="3361302"/>
              <a:ext cx="441300" cy="1024695"/>
              <a:chOff x="3838901" y="3361302"/>
              <a:chExt cx="441300" cy="1024695"/>
            </a:xfrm>
          </p:grpSpPr>
          <p:sp>
            <p:nvSpPr>
              <p:cNvPr id="5364" name="Google Shape;5364;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81"/>
            <p:cNvGrpSpPr/>
            <p:nvPr/>
          </p:nvGrpSpPr>
          <p:grpSpPr>
            <a:xfrm>
              <a:off x="4319387" y="3361302"/>
              <a:ext cx="441300" cy="1024695"/>
              <a:chOff x="4319387" y="3361302"/>
              <a:chExt cx="441300" cy="1024695"/>
            </a:xfrm>
          </p:grpSpPr>
          <p:sp>
            <p:nvSpPr>
              <p:cNvPr id="5371" name="Google Shape;5371;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81"/>
            <p:cNvGrpSpPr/>
            <p:nvPr/>
          </p:nvGrpSpPr>
          <p:grpSpPr>
            <a:xfrm>
              <a:off x="4799873" y="3361302"/>
              <a:ext cx="441300" cy="1024695"/>
              <a:chOff x="4799873" y="3361302"/>
              <a:chExt cx="441300" cy="1024695"/>
            </a:xfrm>
          </p:grpSpPr>
          <p:sp>
            <p:nvSpPr>
              <p:cNvPr id="5378" name="Google Shape;5378;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1"/>
            <p:cNvGrpSpPr/>
            <p:nvPr/>
          </p:nvGrpSpPr>
          <p:grpSpPr>
            <a:xfrm>
              <a:off x="5280360" y="3361302"/>
              <a:ext cx="441300" cy="1024695"/>
              <a:chOff x="5280360" y="3361302"/>
              <a:chExt cx="441300" cy="1024695"/>
            </a:xfrm>
          </p:grpSpPr>
          <p:sp>
            <p:nvSpPr>
              <p:cNvPr id="5385" name="Google Shape;5385;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391" name="Google Shape;5391;p81"/>
          <p:cNvGraphicFramePr/>
          <p:nvPr/>
        </p:nvGraphicFramePr>
        <p:xfrm>
          <a:off x="724925" y="2323100"/>
          <a:ext cx="3000000" cy="3000000"/>
        </p:xfrm>
        <a:graphic>
          <a:graphicData uri="http://schemas.openxmlformats.org/drawingml/2006/table">
            <a:tbl>
              <a:tblPr>
                <a:noFill/>
                <a:tableStyleId>{46399443-4FFC-4700-B456-824F4ADC065B}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92" name="Google Shape;5392;p81"/>
          <p:cNvGrpSpPr/>
          <p:nvPr/>
        </p:nvGrpSpPr>
        <p:grpSpPr>
          <a:xfrm>
            <a:off x="726450" y="3372825"/>
            <a:ext cx="2403614" cy="1005900"/>
            <a:chOff x="726450" y="3372825"/>
            <a:chExt cx="2403614" cy="1005900"/>
          </a:xfrm>
        </p:grpSpPr>
        <p:grpSp>
          <p:nvGrpSpPr>
            <p:cNvPr id="5393" name="Google Shape;5393;p81"/>
            <p:cNvGrpSpPr/>
            <p:nvPr/>
          </p:nvGrpSpPr>
          <p:grpSpPr>
            <a:xfrm>
              <a:off x="726450" y="3696000"/>
              <a:ext cx="2403614" cy="500898"/>
              <a:chOff x="726450" y="3696000"/>
              <a:chExt cx="2403614" cy="500898"/>
            </a:xfrm>
          </p:grpSpPr>
          <p:sp>
            <p:nvSpPr>
              <p:cNvPr id="5394" name="Google Shape;5394;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95" name="Google Shape;5395;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396" name="Google Shape;5396;p81"/>
            <p:cNvGrpSpPr/>
            <p:nvPr/>
          </p:nvGrpSpPr>
          <p:grpSpPr>
            <a:xfrm>
              <a:off x="1348050" y="3372825"/>
              <a:ext cx="1720425" cy="1005900"/>
              <a:chOff x="1348050" y="3372825"/>
              <a:chExt cx="1720425" cy="1005900"/>
            </a:xfrm>
          </p:grpSpPr>
          <p:sp>
            <p:nvSpPr>
              <p:cNvPr id="5397" name="Google Shape;5397;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98" name="Google Shape;5398;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99" name="Google Shape;5399;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0" name="Google Shape;5400;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1" name="Google Shape;5401;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02" name="Google Shape;5402;p81"/>
            <p:cNvGrpSpPr/>
            <p:nvPr/>
          </p:nvGrpSpPr>
          <p:grpSpPr>
            <a:xfrm>
              <a:off x="1455707" y="3731058"/>
              <a:ext cx="1491150" cy="417657"/>
              <a:chOff x="1455707" y="3731058"/>
              <a:chExt cx="1491150" cy="417657"/>
            </a:xfrm>
          </p:grpSpPr>
          <p:grpSp>
            <p:nvGrpSpPr>
              <p:cNvPr id="5403" name="Google Shape;5403;p81"/>
              <p:cNvGrpSpPr/>
              <p:nvPr/>
            </p:nvGrpSpPr>
            <p:grpSpPr>
              <a:xfrm>
                <a:off x="1472938" y="3745828"/>
                <a:ext cx="72126" cy="53788"/>
                <a:chOff x="1472938" y="3745828"/>
                <a:chExt cx="72126" cy="53788"/>
              </a:xfrm>
            </p:grpSpPr>
            <p:sp>
              <p:nvSpPr>
                <p:cNvPr id="5404" name="Google Shape;5404;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81"/>
              <p:cNvGrpSpPr/>
              <p:nvPr/>
            </p:nvGrpSpPr>
            <p:grpSpPr>
              <a:xfrm>
                <a:off x="1819181" y="4089633"/>
                <a:ext cx="72126" cy="53788"/>
                <a:chOff x="1819181" y="4089633"/>
                <a:chExt cx="72126" cy="53788"/>
              </a:xfrm>
            </p:grpSpPr>
            <p:sp>
              <p:nvSpPr>
                <p:cNvPr id="5407" name="Google Shape;5407;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81"/>
              <p:cNvGrpSpPr/>
              <p:nvPr/>
            </p:nvGrpSpPr>
            <p:grpSpPr>
              <a:xfrm>
                <a:off x="1455707" y="4084171"/>
                <a:ext cx="64321" cy="64544"/>
                <a:chOff x="1455707" y="4084171"/>
                <a:chExt cx="64321" cy="64544"/>
              </a:xfrm>
            </p:grpSpPr>
            <p:sp>
              <p:nvSpPr>
                <p:cNvPr id="5410" name="Google Shape;5410;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1"/>
              <p:cNvGrpSpPr/>
              <p:nvPr/>
            </p:nvGrpSpPr>
            <p:grpSpPr>
              <a:xfrm>
                <a:off x="1818610" y="3731058"/>
                <a:ext cx="64321" cy="64544"/>
                <a:chOff x="1818610" y="3731058"/>
                <a:chExt cx="64321" cy="64544"/>
              </a:xfrm>
            </p:grpSpPr>
            <p:sp>
              <p:nvSpPr>
                <p:cNvPr id="5413" name="Google Shape;5413;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81"/>
              <p:cNvGrpSpPr/>
              <p:nvPr/>
            </p:nvGrpSpPr>
            <p:grpSpPr>
              <a:xfrm>
                <a:off x="2172491" y="4089633"/>
                <a:ext cx="72126" cy="53788"/>
                <a:chOff x="2172491" y="4089633"/>
                <a:chExt cx="72126" cy="53788"/>
              </a:xfrm>
            </p:grpSpPr>
            <p:sp>
              <p:nvSpPr>
                <p:cNvPr id="5416" name="Google Shape;5416;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81"/>
              <p:cNvGrpSpPr/>
              <p:nvPr/>
            </p:nvGrpSpPr>
            <p:grpSpPr>
              <a:xfrm>
                <a:off x="2171920" y="3731058"/>
                <a:ext cx="64321" cy="64544"/>
                <a:chOff x="2171920" y="3731058"/>
                <a:chExt cx="64321" cy="64544"/>
              </a:xfrm>
            </p:grpSpPr>
            <p:sp>
              <p:nvSpPr>
                <p:cNvPr id="5419" name="Google Shape;5419;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81"/>
              <p:cNvGrpSpPr/>
              <p:nvPr/>
            </p:nvGrpSpPr>
            <p:grpSpPr>
              <a:xfrm>
                <a:off x="2874730" y="3745828"/>
                <a:ext cx="72126" cy="53788"/>
                <a:chOff x="2874730" y="3745828"/>
                <a:chExt cx="72126" cy="53788"/>
              </a:xfrm>
            </p:grpSpPr>
            <p:sp>
              <p:nvSpPr>
                <p:cNvPr id="5422" name="Google Shape;5422;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81"/>
              <p:cNvGrpSpPr/>
              <p:nvPr/>
            </p:nvGrpSpPr>
            <p:grpSpPr>
              <a:xfrm>
                <a:off x="2878589" y="4081481"/>
                <a:ext cx="64321" cy="64544"/>
                <a:chOff x="2878589" y="4081481"/>
                <a:chExt cx="64321" cy="64544"/>
              </a:xfrm>
            </p:grpSpPr>
            <p:sp>
              <p:nvSpPr>
                <p:cNvPr id="5425" name="Google Shape;5425;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81"/>
              <p:cNvGrpSpPr/>
              <p:nvPr/>
            </p:nvGrpSpPr>
            <p:grpSpPr>
              <a:xfrm>
                <a:off x="2525796" y="4089633"/>
                <a:ext cx="72126" cy="53788"/>
                <a:chOff x="2525796" y="4089633"/>
                <a:chExt cx="72126" cy="53788"/>
              </a:xfrm>
            </p:grpSpPr>
            <p:sp>
              <p:nvSpPr>
                <p:cNvPr id="5428" name="Google Shape;5428;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81"/>
              <p:cNvGrpSpPr/>
              <p:nvPr/>
            </p:nvGrpSpPr>
            <p:grpSpPr>
              <a:xfrm>
                <a:off x="2525225" y="3731058"/>
                <a:ext cx="64321" cy="64544"/>
                <a:chOff x="2525225" y="3731058"/>
                <a:chExt cx="64321" cy="64544"/>
              </a:xfrm>
            </p:grpSpPr>
            <p:sp>
              <p:nvSpPr>
                <p:cNvPr id="5431" name="Google Shape;5431;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36"/>
        <p:cNvGrpSpPr/>
        <p:nvPr/>
      </p:nvGrpSpPr>
      <p:grpSpPr>
        <a:xfrm>
          <a:off x="0" y="0"/>
          <a:ext cx="0" cy="0"/>
          <a:chOff x="0" y="0"/>
          <a:chExt cx="0" cy="0"/>
        </a:xfrm>
      </p:grpSpPr>
      <p:grpSp>
        <p:nvGrpSpPr>
          <p:cNvPr id="5437" name="Google Shape;5437;p82"/>
          <p:cNvGrpSpPr/>
          <p:nvPr/>
        </p:nvGrpSpPr>
        <p:grpSpPr>
          <a:xfrm>
            <a:off x="732428" y="1171356"/>
            <a:ext cx="845921" cy="690752"/>
            <a:chOff x="732428" y="1198513"/>
            <a:chExt cx="845921" cy="690752"/>
          </a:xfrm>
        </p:grpSpPr>
        <p:grpSp>
          <p:nvGrpSpPr>
            <p:cNvPr id="5438" name="Google Shape;5438;p82"/>
            <p:cNvGrpSpPr/>
            <p:nvPr/>
          </p:nvGrpSpPr>
          <p:grpSpPr>
            <a:xfrm>
              <a:off x="823030" y="1198513"/>
              <a:ext cx="755319" cy="690752"/>
              <a:chOff x="823030" y="1198513"/>
              <a:chExt cx="755319" cy="690752"/>
            </a:xfrm>
          </p:grpSpPr>
          <p:sp>
            <p:nvSpPr>
              <p:cNvPr id="5439" name="Google Shape;5439;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82"/>
            <p:cNvGrpSpPr/>
            <p:nvPr/>
          </p:nvGrpSpPr>
          <p:grpSpPr>
            <a:xfrm>
              <a:off x="732428" y="1239937"/>
              <a:ext cx="739912" cy="607886"/>
              <a:chOff x="732428" y="1239937"/>
              <a:chExt cx="739912" cy="607886"/>
            </a:xfrm>
          </p:grpSpPr>
          <p:sp>
            <p:nvSpPr>
              <p:cNvPr id="5442" name="Google Shape;5442;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82"/>
            <p:cNvGrpSpPr/>
            <p:nvPr/>
          </p:nvGrpSpPr>
          <p:grpSpPr>
            <a:xfrm>
              <a:off x="732428" y="1277018"/>
              <a:ext cx="702832" cy="533758"/>
              <a:chOff x="732428" y="1277018"/>
              <a:chExt cx="702832" cy="533758"/>
            </a:xfrm>
          </p:grpSpPr>
          <p:sp>
            <p:nvSpPr>
              <p:cNvPr id="5445" name="Google Shape;5445;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82"/>
            <p:cNvGrpSpPr/>
            <p:nvPr/>
          </p:nvGrpSpPr>
          <p:grpSpPr>
            <a:xfrm>
              <a:off x="931170" y="1306653"/>
              <a:ext cx="647179" cy="474455"/>
              <a:chOff x="931170" y="1306653"/>
              <a:chExt cx="647179" cy="474455"/>
            </a:xfrm>
          </p:grpSpPr>
          <p:sp>
            <p:nvSpPr>
              <p:cNvPr id="5448" name="Google Shape;5448;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82"/>
          <p:cNvGrpSpPr/>
          <p:nvPr/>
        </p:nvGrpSpPr>
        <p:grpSpPr>
          <a:xfrm>
            <a:off x="3964037" y="1171363"/>
            <a:ext cx="634656" cy="699982"/>
            <a:chOff x="5985650" y="2860025"/>
            <a:chExt cx="1396075" cy="1539775"/>
          </a:xfrm>
        </p:grpSpPr>
        <p:sp>
          <p:nvSpPr>
            <p:cNvPr id="5452" name="Google Shape;5452;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2"/>
          <p:cNvGrpSpPr/>
          <p:nvPr/>
        </p:nvGrpSpPr>
        <p:grpSpPr>
          <a:xfrm>
            <a:off x="4719687" y="1171356"/>
            <a:ext cx="725845" cy="699975"/>
            <a:chOff x="4249973" y="1201875"/>
            <a:chExt cx="1958568" cy="1888762"/>
          </a:xfrm>
        </p:grpSpPr>
        <p:sp>
          <p:nvSpPr>
            <p:cNvPr id="5485" name="Google Shape;5485;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82"/>
            <p:cNvGrpSpPr/>
            <p:nvPr/>
          </p:nvGrpSpPr>
          <p:grpSpPr>
            <a:xfrm>
              <a:off x="5853086" y="1789142"/>
              <a:ext cx="355454" cy="1048099"/>
              <a:chOff x="5576108" y="2016725"/>
              <a:chExt cx="565200" cy="1666560"/>
            </a:xfrm>
          </p:grpSpPr>
          <p:sp>
            <p:nvSpPr>
              <p:cNvPr id="5487" name="Google Shape;5487;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88" name="Google Shape;5488;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2"/>
            <p:cNvGrpSpPr/>
            <p:nvPr/>
          </p:nvGrpSpPr>
          <p:grpSpPr>
            <a:xfrm>
              <a:off x="4869455" y="2691676"/>
              <a:ext cx="1013897" cy="398961"/>
              <a:chOff x="4012057" y="3451825"/>
              <a:chExt cx="1612175" cy="634379"/>
            </a:xfrm>
          </p:grpSpPr>
          <p:sp>
            <p:nvSpPr>
              <p:cNvPr id="5490" name="Google Shape;5490;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91" name="Google Shape;5491;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2"/>
            <p:cNvGrpSpPr/>
            <p:nvPr/>
          </p:nvGrpSpPr>
          <p:grpSpPr>
            <a:xfrm>
              <a:off x="4276937" y="2155961"/>
              <a:ext cx="651965" cy="891358"/>
              <a:chOff x="3069908" y="2599997"/>
              <a:chExt cx="1036675" cy="1417328"/>
            </a:xfrm>
          </p:grpSpPr>
          <p:sp>
            <p:nvSpPr>
              <p:cNvPr id="5493" name="Google Shape;5493;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94" name="Google Shape;5494;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2"/>
            <p:cNvGrpSpPr/>
            <p:nvPr/>
          </p:nvGrpSpPr>
          <p:grpSpPr>
            <a:xfrm>
              <a:off x="5054918" y="1201875"/>
              <a:ext cx="999548" cy="602711"/>
              <a:chOff x="4306958" y="1082925"/>
              <a:chExt cx="1589359" cy="958358"/>
            </a:xfrm>
          </p:grpSpPr>
          <p:sp>
            <p:nvSpPr>
              <p:cNvPr id="5496" name="Google Shape;5496;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97" name="Google Shape;5497;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2"/>
            <p:cNvGrpSpPr/>
            <p:nvPr/>
          </p:nvGrpSpPr>
          <p:grpSpPr>
            <a:xfrm>
              <a:off x="4249973" y="1303451"/>
              <a:ext cx="799317" cy="841334"/>
              <a:chOff x="3027033" y="1244439"/>
              <a:chExt cx="1270977" cy="1337786"/>
            </a:xfrm>
          </p:grpSpPr>
          <p:sp>
            <p:nvSpPr>
              <p:cNvPr id="5499" name="Google Shape;5499;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0" name="Google Shape;5500;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82"/>
          <p:cNvGrpSpPr/>
          <p:nvPr/>
        </p:nvGrpSpPr>
        <p:grpSpPr>
          <a:xfrm>
            <a:off x="4072551" y="2058137"/>
            <a:ext cx="750769" cy="683784"/>
            <a:chOff x="4204684" y="2104422"/>
            <a:chExt cx="699822" cy="637382"/>
          </a:xfrm>
        </p:grpSpPr>
        <p:grpSp>
          <p:nvGrpSpPr>
            <p:cNvPr id="5502" name="Google Shape;5502;p82"/>
            <p:cNvGrpSpPr/>
            <p:nvPr/>
          </p:nvGrpSpPr>
          <p:grpSpPr>
            <a:xfrm>
              <a:off x="4204684" y="2430067"/>
              <a:ext cx="342957" cy="311738"/>
              <a:chOff x="4204684" y="2430067"/>
              <a:chExt cx="342957" cy="311738"/>
            </a:xfrm>
          </p:grpSpPr>
          <p:sp>
            <p:nvSpPr>
              <p:cNvPr id="5503" name="Google Shape;5503;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82"/>
            <p:cNvGrpSpPr/>
            <p:nvPr/>
          </p:nvGrpSpPr>
          <p:grpSpPr>
            <a:xfrm>
              <a:off x="4561586" y="2430067"/>
              <a:ext cx="342920" cy="311738"/>
              <a:chOff x="4561586" y="2430067"/>
              <a:chExt cx="342920" cy="311738"/>
            </a:xfrm>
          </p:grpSpPr>
          <p:sp>
            <p:nvSpPr>
              <p:cNvPr id="5506" name="Google Shape;5506;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2"/>
            <p:cNvGrpSpPr/>
            <p:nvPr/>
          </p:nvGrpSpPr>
          <p:grpSpPr>
            <a:xfrm>
              <a:off x="4561586" y="2104422"/>
              <a:ext cx="342920" cy="311738"/>
              <a:chOff x="4561586" y="2104422"/>
              <a:chExt cx="342920" cy="311738"/>
            </a:xfrm>
          </p:grpSpPr>
          <p:sp>
            <p:nvSpPr>
              <p:cNvPr id="5509" name="Google Shape;5509;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82"/>
            <p:cNvGrpSpPr/>
            <p:nvPr/>
          </p:nvGrpSpPr>
          <p:grpSpPr>
            <a:xfrm>
              <a:off x="4204684" y="2104422"/>
              <a:ext cx="342957" cy="311664"/>
              <a:chOff x="4204684" y="2104422"/>
              <a:chExt cx="342957" cy="311664"/>
            </a:xfrm>
          </p:grpSpPr>
          <p:sp>
            <p:nvSpPr>
              <p:cNvPr id="5512" name="Google Shape;5512;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4" name="Google Shape;5514;p82"/>
          <p:cNvGrpSpPr/>
          <p:nvPr/>
        </p:nvGrpSpPr>
        <p:grpSpPr>
          <a:xfrm>
            <a:off x="5536984" y="1171351"/>
            <a:ext cx="660591" cy="688867"/>
            <a:chOff x="5830645" y="1267368"/>
            <a:chExt cx="530340" cy="553040"/>
          </a:xfrm>
        </p:grpSpPr>
        <p:sp>
          <p:nvSpPr>
            <p:cNvPr id="5515" name="Google Shape;5515;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6" name="Google Shape;5516;p82"/>
            <p:cNvGrpSpPr/>
            <p:nvPr/>
          </p:nvGrpSpPr>
          <p:grpSpPr>
            <a:xfrm>
              <a:off x="5830645" y="1267368"/>
              <a:ext cx="259743" cy="269909"/>
              <a:chOff x="5830645" y="1267368"/>
              <a:chExt cx="259743" cy="269909"/>
            </a:xfrm>
          </p:grpSpPr>
          <p:sp>
            <p:nvSpPr>
              <p:cNvPr id="5517" name="Google Shape;5517;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2"/>
            <p:cNvGrpSpPr/>
            <p:nvPr/>
          </p:nvGrpSpPr>
          <p:grpSpPr>
            <a:xfrm>
              <a:off x="6101293" y="1267368"/>
              <a:ext cx="259692" cy="269909"/>
              <a:chOff x="6101293" y="1267368"/>
              <a:chExt cx="259692" cy="269909"/>
            </a:xfrm>
          </p:grpSpPr>
          <p:sp>
            <p:nvSpPr>
              <p:cNvPr id="5520" name="Google Shape;5520;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82"/>
            <p:cNvGrpSpPr/>
            <p:nvPr/>
          </p:nvGrpSpPr>
          <p:grpSpPr>
            <a:xfrm>
              <a:off x="5830645" y="1550500"/>
              <a:ext cx="259692" cy="269909"/>
              <a:chOff x="5830645" y="1550500"/>
              <a:chExt cx="259692" cy="269909"/>
            </a:xfrm>
          </p:grpSpPr>
          <p:sp>
            <p:nvSpPr>
              <p:cNvPr id="5523" name="Google Shape;5523;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82"/>
            <p:cNvGrpSpPr/>
            <p:nvPr/>
          </p:nvGrpSpPr>
          <p:grpSpPr>
            <a:xfrm>
              <a:off x="6101293" y="1550500"/>
              <a:ext cx="259692" cy="269909"/>
              <a:chOff x="6101293" y="1550500"/>
              <a:chExt cx="259692" cy="269909"/>
            </a:xfrm>
          </p:grpSpPr>
          <p:sp>
            <p:nvSpPr>
              <p:cNvPr id="5526" name="Google Shape;5526;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8" name="Google Shape;5528;p82"/>
          <p:cNvGrpSpPr/>
          <p:nvPr/>
        </p:nvGrpSpPr>
        <p:grpSpPr>
          <a:xfrm>
            <a:off x="739138" y="2061810"/>
            <a:ext cx="697154" cy="679574"/>
            <a:chOff x="2679875" y="2361475"/>
            <a:chExt cx="780425" cy="760575"/>
          </a:xfrm>
        </p:grpSpPr>
        <p:sp>
          <p:nvSpPr>
            <p:cNvPr id="5529" name="Google Shape;5529;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82"/>
          <p:cNvGrpSpPr/>
          <p:nvPr/>
        </p:nvGrpSpPr>
        <p:grpSpPr>
          <a:xfrm>
            <a:off x="3138297" y="1171402"/>
            <a:ext cx="735829" cy="684547"/>
            <a:chOff x="3351965" y="1148808"/>
            <a:chExt cx="750770" cy="698375"/>
          </a:xfrm>
        </p:grpSpPr>
        <p:grpSp>
          <p:nvGrpSpPr>
            <p:cNvPr id="5536" name="Google Shape;5536;p82"/>
            <p:cNvGrpSpPr/>
            <p:nvPr/>
          </p:nvGrpSpPr>
          <p:grpSpPr>
            <a:xfrm>
              <a:off x="3586796" y="1148808"/>
              <a:ext cx="294857" cy="286830"/>
              <a:chOff x="3750225" y="1774000"/>
              <a:chExt cx="149575" cy="145525"/>
            </a:xfrm>
          </p:grpSpPr>
          <p:sp>
            <p:nvSpPr>
              <p:cNvPr id="5537" name="Google Shape;5537;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82"/>
            <p:cNvGrpSpPr/>
            <p:nvPr/>
          </p:nvGrpSpPr>
          <p:grpSpPr>
            <a:xfrm>
              <a:off x="3779245" y="1375768"/>
              <a:ext cx="323490" cy="286978"/>
              <a:chOff x="3847850" y="1889150"/>
              <a:chExt cx="164100" cy="145600"/>
            </a:xfrm>
          </p:grpSpPr>
          <p:sp>
            <p:nvSpPr>
              <p:cNvPr id="5540" name="Google Shape;5540;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2"/>
            <p:cNvGrpSpPr/>
            <p:nvPr/>
          </p:nvGrpSpPr>
          <p:grpSpPr>
            <a:xfrm>
              <a:off x="3351965" y="1330435"/>
              <a:ext cx="295449" cy="285401"/>
              <a:chOff x="3631100" y="1866150"/>
              <a:chExt cx="149875" cy="144800"/>
            </a:xfrm>
          </p:grpSpPr>
          <p:sp>
            <p:nvSpPr>
              <p:cNvPr id="5543" name="Google Shape;5543;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2"/>
            <p:cNvGrpSpPr/>
            <p:nvPr/>
          </p:nvGrpSpPr>
          <p:grpSpPr>
            <a:xfrm>
              <a:off x="3548208" y="1560352"/>
              <a:ext cx="294808" cy="286830"/>
              <a:chOff x="3730650" y="1982800"/>
              <a:chExt cx="149550" cy="145525"/>
            </a:xfrm>
          </p:grpSpPr>
          <p:sp>
            <p:nvSpPr>
              <p:cNvPr id="5546" name="Google Shape;5546;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8" name="Google Shape;5548;p82"/>
          <p:cNvGrpSpPr/>
          <p:nvPr/>
        </p:nvGrpSpPr>
        <p:grpSpPr>
          <a:xfrm>
            <a:off x="7639949" y="1171356"/>
            <a:ext cx="804565" cy="677795"/>
            <a:chOff x="7636443" y="1204988"/>
            <a:chExt cx="804565" cy="677795"/>
          </a:xfrm>
        </p:grpSpPr>
        <p:grpSp>
          <p:nvGrpSpPr>
            <p:cNvPr id="5549" name="Google Shape;5549;p82"/>
            <p:cNvGrpSpPr/>
            <p:nvPr/>
          </p:nvGrpSpPr>
          <p:grpSpPr>
            <a:xfrm>
              <a:off x="7636443" y="1509705"/>
              <a:ext cx="804565" cy="373078"/>
              <a:chOff x="7636443" y="1509705"/>
              <a:chExt cx="804565" cy="373078"/>
            </a:xfrm>
          </p:grpSpPr>
          <p:sp>
            <p:nvSpPr>
              <p:cNvPr id="5550" name="Google Shape;5550;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2"/>
            <p:cNvGrpSpPr/>
            <p:nvPr/>
          </p:nvGrpSpPr>
          <p:grpSpPr>
            <a:xfrm>
              <a:off x="7636443" y="1408133"/>
              <a:ext cx="804565" cy="373078"/>
              <a:chOff x="7636443" y="1408133"/>
              <a:chExt cx="804565" cy="373078"/>
            </a:xfrm>
          </p:grpSpPr>
          <p:sp>
            <p:nvSpPr>
              <p:cNvPr id="5553" name="Google Shape;5553;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82"/>
            <p:cNvGrpSpPr/>
            <p:nvPr/>
          </p:nvGrpSpPr>
          <p:grpSpPr>
            <a:xfrm>
              <a:off x="7636443" y="1306560"/>
              <a:ext cx="804565" cy="373078"/>
              <a:chOff x="7636443" y="1306560"/>
              <a:chExt cx="804565" cy="373078"/>
            </a:xfrm>
          </p:grpSpPr>
          <p:sp>
            <p:nvSpPr>
              <p:cNvPr id="5556" name="Google Shape;5556;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82"/>
            <p:cNvGrpSpPr/>
            <p:nvPr/>
          </p:nvGrpSpPr>
          <p:grpSpPr>
            <a:xfrm>
              <a:off x="7636443" y="1204988"/>
              <a:ext cx="804565" cy="373078"/>
              <a:chOff x="7636443" y="1204988"/>
              <a:chExt cx="804565" cy="373078"/>
            </a:xfrm>
          </p:grpSpPr>
          <p:sp>
            <p:nvSpPr>
              <p:cNvPr id="5559" name="Google Shape;5559;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1" name="Google Shape;5561;p82"/>
          <p:cNvGrpSpPr/>
          <p:nvPr/>
        </p:nvGrpSpPr>
        <p:grpSpPr>
          <a:xfrm>
            <a:off x="4978796" y="2078771"/>
            <a:ext cx="661339" cy="661188"/>
            <a:chOff x="3990000" y="975400"/>
            <a:chExt cx="3934200" cy="3933300"/>
          </a:xfrm>
        </p:grpSpPr>
        <p:sp>
          <p:nvSpPr>
            <p:cNvPr id="5562" name="Google Shape;5562;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82"/>
          <p:cNvGrpSpPr/>
          <p:nvPr/>
        </p:nvGrpSpPr>
        <p:grpSpPr>
          <a:xfrm>
            <a:off x="6622444" y="2057409"/>
            <a:ext cx="868881" cy="684241"/>
            <a:chOff x="6598259" y="2078634"/>
            <a:chExt cx="868881" cy="684241"/>
          </a:xfrm>
        </p:grpSpPr>
        <p:sp>
          <p:nvSpPr>
            <p:cNvPr id="5567" name="Google Shape;5567;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3" name="Google Shape;5573;p82"/>
            <p:cNvGrpSpPr/>
            <p:nvPr/>
          </p:nvGrpSpPr>
          <p:grpSpPr>
            <a:xfrm>
              <a:off x="6808175" y="2078634"/>
              <a:ext cx="452229" cy="684241"/>
              <a:chOff x="6808175" y="2078634"/>
              <a:chExt cx="452229" cy="684241"/>
            </a:xfrm>
          </p:grpSpPr>
          <p:sp>
            <p:nvSpPr>
              <p:cNvPr id="5574" name="Google Shape;5574;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0" name="Google Shape;5580;p82"/>
              <p:cNvGrpSpPr/>
              <p:nvPr/>
            </p:nvGrpSpPr>
            <p:grpSpPr>
              <a:xfrm>
                <a:off x="6821586" y="2078634"/>
                <a:ext cx="426871" cy="684241"/>
                <a:chOff x="6821586" y="2078634"/>
                <a:chExt cx="426871" cy="684241"/>
              </a:xfrm>
            </p:grpSpPr>
            <p:grpSp>
              <p:nvGrpSpPr>
                <p:cNvPr id="5581" name="Google Shape;5581;p82"/>
                <p:cNvGrpSpPr/>
                <p:nvPr/>
              </p:nvGrpSpPr>
              <p:grpSpPr>
                <a:xfrm>
                  <a:off x="6821586" y="2078634"/>
                  <a:ext cx="426871" cy="684241"/>
                  <a:chOff x="6821586" y="2078634"/>
                  <a:chExt cx="426871" cy="684241"/>
                </a:xfrm>
              </p:grpSpPr>
              <p:sp>
                <p:nvSpPr>
                  <p:cNvPr id="5582" name="Google Shape;5582;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1" name="Google Shape;5601;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07" name="Google Shape;5607;p82"/>
          <p:cNvGrpSpPr/>
          <p:nvPr/>
        </p:nvGrpSpPr>
        <p:grpSpPr>
          <a:xfrm>
            <a:off x="5795610" y="2063018"/>
            <a:ext cx="671358" cy="671358"/>
            <a:chOff x="6535625" y="760425"/>
            <a:chExt cx="1665900" cy="1665900"/>
          </a:xfrm>
        </p:grpSpPr>
        <p:sp>
          <p:nvSpPr>
            <p:cNvPr id="5608" name="Google Shape;5608;p8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2"/>
          <p:cNvGrpSpPr/>
          <p:nvPr/>
        </p:nvGrpSpPr>
        <p:grpSpPr>
          <a:xfrm>
            <a:off x="732427" y="3731418"/>
            <a:ext cx="1340789" cy="640830"/>
            <a:chOff x="238125" y="1151100"/>
            <a:chExt cx="7139450" cy="3412300"/>
          </a:xfrm>
        </p:grpSpPr>
        <p:sp>
          <p:nvSpPr>
            <p:cNvPr id="5613" name="Google Shape;5613;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2"/>
          <p:cNvGrpSpPr/>
          <p:nvPr/>
        </p:nvGrpSpPr>
        <p:grpSpPr>
          <a:xfrm>
            <a:off x="5599650" y="2934699"/>
            <a:ext cx="985357" cy="585764"/>
            <a:chOff x="5145061" y="2881789"/>
            <a:chExt cx="1107641" cy="658458"/>
          </a:xfrm>
        </p:grpSpPr>
        <p:grpSp>
          <p:nvGrpSpPr>
            <p:cNvPr id="5626" name="Google Shape;5626;p82"/>
            <p:cNvGrpSpPr/>
            <p:nvPr/>
          </p:nvGrpSpPr>
          <p:grpSpPr>
            <a:xfrm>
              <a:off x="5722989" y="3244587"/>
              <a:ext cx="529713" cy="295659"/>
              <a:chOff x="5722989" y="3244587"/>
              <a:chExt cx="529713" cy="295659"/>
            </a:xfrm>
          </p:grpSpPr>
          <p:sp>
            <p:nvSpPr>
              <p:cNvPr id="5627" name="Google Shape;5627;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28" name="Google Shape;5628;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29" name="Google Shape;5629;p82"/>
            <p:cNvGrpSpPr/>
            <p:nvPr/>
          </p:nvGrpSpPr>
          <p:grpSpPr>
            <a:xfrm>
              <a:off x="5145061" y="3244587"/>
              <a:ext cx="536807" cy="295659"/>
              <a:chOff x="5145061" y="3244587"/>
              <a:chExt cx="536807" cy="295659"/>
            </a:xfrm>
          </p:grpSpPr>
          <p:sp>
            <p:nvSpPr>
              <p:cNvPr id="5630" name="Google Shape;5630;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1" name="Google Shape;5631;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2" name="Google Shape;5632;p82"/>
            <p:cNvGrpSpPr/>
            <p:nvPr/>
          </p:nvGrpSpPr>
          <p:grpSpPr>
            <a:xfrm>
              <a:off x="5341327" y="2898245"/>
              <a:ext cx="532309" cy="614891"/>
              <a:chOff x="5341327" y="2898245"/>
              <a:chExt cx="532309" cy="614891"/>
            </a:xfrm>
          </p:grpSpPr>
          <p:sp>
            <p:nvSpPr>
              <p:cNvPr id="5633" name="Google Shape;5633;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4" name="Google Shape;5634;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5" name="Google Shape;5635;p82"/>
            <p:cNvGrpSpPr/>
            <p:nvPr/>
          </p:nvGrpSpPr>
          <p:grpSpPr>
            <a:xfrm>
              <a:off x="5532290" y="2881789"/>
              <a:ext cx="620516" cy="305456"/>
              <a:chOff x="5532290" y="2881789"/>
              <a:chExt cx="620516" cy="305456"/>
            </a:xfrm>
          </p:grpSpPr>
          <p:sp>
            <p:nvSpPr>
              <p:cNvPr id="5636" name="Google Shape;5636;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7" name="Google Shape;5637;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638" name="Google Shape;5638;p82"/>
          <p:cNvGrpSpPr/>
          <p:nvPr/>
        </p:nvGrpSpPr>
        <p:grpSpPr>
          <a:xfrm>
            <a:off x="8178573" y="3726757"/>
            <a:ext cx="269068" cy="645491"/>
            <a:chOff x="7026852" y="3311869"/>
            <a:chExt cx="434331" cy="1041954"/>
          </a:xfrm>
        </p:grpSpPr>
        <p:sp>
          <p:nvSpPr>
            <p:cNvPr id="5639" name="Google Shape;5639;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2"/>
          <p:cNvGrpSpPr/>
          <p:nvPr/>
        </p:nvGrpSpPr>
        <p:grpSpPr>
          <a:xfrm>
            <a:off x="6195154" y="3765995"/>
            <a:ext cx="293882" cy="293836"/>
            <a:chOff x="4873519" y="3311869"/>
            <a:chExt cx="499374" cy="499296"/>
          </a:xfrm>
        </p:grpSpPr>
        <p:sp>
          <p:nvSpPr>
            <p:cNvPr id="5643" name="Google Shape;5643;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2"/>
          <p:cNvGrpSpPr/>
          <p:nvPr/>
        </p:nvGrpSpPr>
        <p:grpSpPr>
          <a:xfrm>
            <a:off x="6195154" y="4078366"/>
            <a:ext cx="293882" cy="293882"/>
            <a:chOff x="4873519" y="3875839"/>
            <a:chExt cx="499374" cy="499374"/>
          </a:xfrm>
        </p:grpSpPr>
        <p:sp>
          <p:nvSpPr>
            <p:cNvPr id="5646" name="Google Shape;5646;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2"/>
          <p:cNvGrpSpPr/>
          <p:nvPr/>
        </p:nvGrpSpPr>
        <p:grpSpPr>
          <a:xfrm>
            <a:off x="2425681" y="2050319"/>
            <a:ext cx="698104" cy="698208"/>
            <a:chOff x="2565073" y="2075876"/>
            <a:chExt cx="672482" cy="672518"/>
          </a:xfrm>
        </p:grpSpPr>
        <p:sp>
          <p:nvSpPr>
            <p:cNvPr id="5649" name="Google Shape;5649;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82"/>
          <p:cNvGrpSpPr/>
          <p:nvPr/>
        </p:nvGrpSpPr>
        <p:grpSpPr>
          <a:xfrm>
            <a:off x="5649092" y="3734919"/>
            <a:ext cx="438354" cy="637329"/>
            <a:chOff x="1697726" y="3244179"/>
            <a:chExt cx="788124" cy="1146069"/>
          </a:xfrm>
        </p:grpSpPr>
        <p:sp>
          <p:nvSpPr>
            <p:cNvPr id="5656" name="Google Shape;5656;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8" name="Google Shape;5658;p8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82"/>
          <p:cNvGrpSpPr/>
          <p:nvPr/>
        </p:nvGrpSpPr>
        <p:grpSpPr>
          <a:xfrm>
            <a:off x="7650306" y="2063282"/>
            <a:ext cx="799565" cy="670282"/>
            <a:chOff x="7617850" y="2063282"/>
            <a:chExt cx="799565" cy="670282"/>
          </a:xfrm>
        </p:grpSpPr>
        <p:cxnSp>
          <p:nvCxnSpPr>
            <p:cNvPr id="5660" name="Google Shape;5660;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1" name="Google Shape;5661;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2" name="Google Shape;5662;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3" name="Google Shape;5663;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4" name="Google Shape;5664;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665" name="Google Shape;5665;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666" name="Google Shape;5666;p82"/>
            <p:cNvGrpSpPr/>
            <p:nvPr/>
          </p:nvGrpSpPr>
          <p:grpSpPr>
            <a:xfrm>
              <a:off x="7734309" y="2063282"/>
              <a:ext cx="570957" cy="620095"/>
              <a:chOff x="7734309" y="2063282"/>
              <a:chExt cx="570957" cy="620095"/>
            </a:xfrm>
          </p:grpSpPr>
          <p:grpSp>
            <p:nvGrpSpPr>
              <p:cNvPr id="5667" name="Google Shape;5667;p82"/>
              <p:cNvGrpSpPr/>
              <p:nvPr/>
            </p:nvGrpSpPr>
            <p:grpSpPr>
              <a:xfrm>
                <a:off x="8031573" y="2063282"/>
                <a:ext cx="273693" cy="620095"/>
                <a:chOff x="8031573" y="2063282"/>
                <a:chExt cx="273693" cy="620095"/>
              </a:xfrm>
            </p:grpSpPr>
            <p:sp>
              <p:nvSpPr>
                <p:cNvPr id="5668" name="Google Shape;5668;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2"/>
              <p:cNvGrpSpPr/>
              <p:nvPr/>
            </p:nvGrpSpPr>
            <p:grpSpPr>
              <a:xfrm flipH="1">
                <a:off x="7734309" y="2063282"/>
                <a:ext cx="273693" cy="620095"/>
                <a:chOff x="8031573" y="2063282"/>
                <a:chExt cx="273693" cy="620095"/>
              </a:xfrm>
            </p:grpSpPr>
            <p:sp>
              <p:nvSpPr>
                <p:cNvPr id="5673" name="Google Shape;5673;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77" name="Google Shape;5677;p8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82"/>
          <p:cNvGrpSpPr/>
          <p:nvPr/>
        </p:nvGrpSpPr>
        <p:grpSpPr>
          <a:xfrm>
            <a:off x="7836913" y="2916765"/>
            <a:ext cx="602567" cy="601884"/>
            <a:chOff x="1186975" y="238125"/>
            <a:chExt cx="5244275" cy="5238325"/>
          </a:xfrm>
        </p:grpSpPr>
        <p:sp>
          <p:nvSpPr>
            <p:cNvPr id="5680" name="Google Shape;5680;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2"/>
          <p:cNvGrpSpPr/>
          <p:nvPr/>
        </p:nvGrpSpPr>
        <p:grpSpPr>
          <a:xfrm>
            <a:off x="3279650" y="2056249"/>
            <a:ext cx="651848" cy="687338"/>
            <a:chOff x="3400515" y="2056248"/>
            <a:chExt cx="698134" cy="735987"/>
          </a:xfrm>
        </p:grpSpPr>
        <p:grpSp>
          <p:nvGrpSpPr>
            <p:cNvPr id="5685" name="Google Shape;5685;p82"/>
            <p:cNvGrpSpPr/>
            <p:nvPr/>
          </p:nvGrpSpPr>
          <p:grpSpPr>
            <a:xfrm>
              <a:off x="3400515" y="2283913"/>
              <a:ext cx="312919" cy="219900"/>
              <a:chOff x="3400515" y="2283913"/>
              <a:chExt cx="312919" cy="219900"/>
            </a:xfrm>
          </p:grpSpPr>
          <p:sp>
            <p:nvSpPr>
              <p:cNvPr id="5686" name="Google Shape;5686;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87" name="Google Shape;5687;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688" name="Google Shape;5688;p82"/>
            <p:cNvGrpSpPr/>
            <p:nvPr/>
          </p:nvGrpSpPr>
          <p:grpSpPr>
            <a:xfrm>
              <a:off x="3547823" y="2461089"/>
              <a:ext cx="219900" cy="331146"/>
              <a:chOff x="3547823" y="2461089"/>
              <a:chExt cx="219900" cy="331146"/>
            </a:xfrm>
          </p:grpSpPr>
          <p:sp>
            <p:nvSpPr>
              <p:cNvPr id="5689" name="Google Shape;5689;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0" name="Google Shape;5690;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691" name="Google Shape;5691;p82"/>
            <p:cNvGrpSpPr/>
            <p:nvPr/>
          </p:nvGrpSpPr>
          <p:grpSpPr>
            <a:xfrm>
              <a:off x="3734138" y="2461089"/>
              <a:ext cx="219900" cy="331146"/>
              <a:chOff x="3734138" y="2461089"/>
              <a:chExt cx="219900" cy="331146"/>
            </a:xfrm>
          </p:grpSpPr>
          <p:sp>
            <p:nvSpPr>
              <p:cNvPr id="5692" name="Google Shape;5692;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3" name="Google Shape;5693;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694" name="Google Shape;5694;p82"/>
            <p:cNvGrpSpPr/>
            <p:nvPr/>
          </p:nvGrpSpPr>
          <p:grpSpPr>
            <a:xfrm>
              <a:off x="3787560" y="2281742"/>
              <a:ext cx="311089" cy="219900"/>
              <a:chOff x="3787560" y="2281742"/>
              <a:chExt cx="311089" cy="219900"/>
            </a:xfrm>
          </p:grpSpPr>
          <p:sp>
            <p:nvSpPr>
              <p:cNvPr id="5695" name="Google Shape;5695;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6" name="Google Shape;5696;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697" name="Google Shape;5697;p82"/>
            <p:cNvGrpSpPr/>
            <p:nvPr/>
          </p:nvGrpSpPr>
          <p:grpSpPr>
            <a:xfrm>
              <a:off x="3637290" y="2056248"/>
              <a:ext cx="219900" cy="330736"/>
              <a:chOff x="3637290" y="2056248"/>
              <a:chExt cx="219900" cy="330736"/>
            </a:xfrm>
          </p:grpSpPr>
          <p:sp>
            <p:nvSpPr>
              <p:cNvPr id="5698" name="Google Shape;5698;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699" name="Google Shape;5699;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00" name="Google Shape;5700;p82"/>
          <p:cNvGrpSpPr/>
          <p:nvPr/>
        </p:nvGrpSpPr>
        <p:grpSpPr>
          <a:xfrm>
            <a:off x="2571356" y="2926255"/>
            <a:ext cx="1268144" cy="592394"/>
            <a:chOff x="238125" y="1188750"/>
            <a:chExt cx="7140450" cy="3335550"/>
          </a:xfrm>
        </p:grpSpPr>
        <p:sp>
          <p:nvSpPr>
            <p:cNvPr id="5701" name="Google Shape;5701;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82"/>
          <p:cNvGrpSpPr/>
          <p:nvPr/>
        </p:nvGrpSpPr>
        <p:grpSpPr>
          <a:xfrm>
            <a:off x="6679257" y="2928410"/>
            <a:ext cx="1053944" cy="590147"/>
            <a:chOff x="238125" y="1335475"/>
            <a:chExt cx="5418735" cy="3034175"/>
          </a:xfrm>
        </p:grpSpPr>
        <p:sp>
          <p:nvSpPr>
            <p:cNvPr id="5707" name="Google Shape;5707;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82"/>
          <p:cNvGrpSpPr/>
          <p:nvPr/>
        </p:nvGrpSpPr>
        <p:grpSpPr>
          <a:xfrm>
            <a:off x="4110066" y="3733309"/>
            <a:ext cx="1268207" cy="638939"/>
            <a:chOff x="3967651" y="3645904"/>
            <a:chExt cx="1479304" cy="745292"/>
          </a:xfrm>
        </p:grpSpPr>
        <p:grpSp>
          <p:nvGrpSpPr>
            <p:cNvPr id="5711" name="Google Shape;5711;p82"/>
            <p:cNvGrpSpPr/>
            <p:nvPr/>
          </p:nvGrpSpPr>
          <p:grpSpPr>
            <a:xfrm>
              <a:off x="3967651" y="4009026"/>
              <a:ext cx="1479304" cy="382170"/>
              <a:chOff x="3967651" y="4009026"/>
              <a:chExt cx="1479304" cy="382170"/>
            </a:xfrm>
          </p:grpSpPr>
          <p:grpSp>
            <p:nvGrpSpPr>
              <p:cNvPr id="5712" name="Google Shape;5712;p82"/>
              <p:cNvGrpSpPr/>
              <p:nvPr/>
            </p:nvGrpSpPr>
            <p:grpSpPr>
              <a:xfrm>
                <a:off x="4892216" y="4195630"/>
                <a:ext cx="554739" cy="195566"/>
                <a:chOff x="3604375" y="4892160"/>
                <a:chExt cx="1651500" cy="582215"/>
              </a:xfrm>
            </p:grpSpPr>
            <p:sp>
              <p:nvSpPr>
                <p:cNvPr id="5713" name="Google Shape;5713;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82"/>
              <p:cNvGrpSpPr/>
              <p:nvPr/>
            </p:nvGrpSpPr>
            <p:grpSpPr>
              <a:xfrm>
                <a:off x="3967651" y="4146303"/>
                <a:ext cx="579402" cy="244893"/>
                <a:chOff x="851875" y="4745310"/>
                <a:chExt cx="1724925" cy="729065"/>
              </a:xfrm>
            </p:grpSpPr>
            <p:sp>
              <p:nvSpPr>
                <p:cNvPr id="5716" name="Google Shape;5716;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2"/>
              <p:cNvGrpSpPr/>
              <p:nvPr/>
            </p:nvGrpSpPr>
            <p:grpSpPr>
              <a:xfrm>
                <a:off x="4460753" y="4009026"/>
                <a:ext cx="493110" cy="382170"/>
                <a:chOff x="2319875" y="4336625"/>
                <a:chExt cx="1468025" cy="1137750"/>
              </a:xfrm>
            </p:grpSpPr>
            <p:sp>
              <p:nvSpPr>
                <p:cNvPr id="5719" name="Google Shape;5719;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1" name="Google Shape;5721;p82"/>
            <p:cNvGrpSpPr/>
            <p:nvPr/>
          </p:nvGrpSpPr>
          <p:grpSpPr>
            <a:xfrm>
              <a:off x="4479443" y="3645904"/>
              <a:ext cx="455965" cy="388789"/>
              <a:chOff x="2957425" y="238100"/>
              <a:chExt cx="1910200" cy="1628775"/>
            </a:xfrm>
          </p:grpSpPr>
          <p:sp>
            <p:nvSpPr>
              <p:cNvPr id="5722" name="Google Shape;5722;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2" name="Google Shape;5732;p82"/>
          <p:cNvGrpSpPr/>
          <p:nvPr/>
        </p:nvGrpSpPr>
        <p:grpSpPr>
          <a:xfrm>
            <a:off x="2496179" y="3734510"/>
            <a:ext cx="1243128" cy="637739"/>
            <a:chOff x="2496310" y="3693351"/>
            <a:chExt cx="1342906" cy="688926"/>
          </a:xfrm>
        </p:grpSpPr>
        <p:grpSp>
          <p:nvGrpSpPr>
            <p:cNvPr id="5733" name="Google Shape;5733;p82"/>
            <p:cNvGrpSpPr/>
            <p:nvPr/>
          </p:nvGrpSpPr>
          <p:grpSpPr>
            <a:xfrm>
              <a:off x="2496310" y="3693351"/>
              <a:ext cx="1342906" cy="688875"/>
              <a:chOff x="2496310" y="3693351"/>
              <a:chExt cx="1342906" cy="688875"/>
            </a:xfrm>
          </p:grpSpPr>
          <p:sp>
            <p:nvSpPr>
              <p:cNvPr id="5734" name="Google Shape;5734;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0" name="Google Shape;5740;p82"/>
              <p:cNvCxnSpPr>
                <a:stCxn id="573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741" name="Google Shape;5741;p82"/>
              <p:cNvCxnSpPr>
                <a:stCxn id="573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742" name="Google Shape;5742;p82"/>
              <p:cNvCxnSpPr>
                <a:stCxn id="573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43" name="Google Shape;5743;p82"/>
              <p:cNvCxnSpPr>
                <a:stCxn id="573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44" name="Google Shape;5744;p82"/>
              <p:cNvCxnSpPr>
                <a:stCxn id="573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745" name="Google Shape;5745;p82"/>
            <p:cNvGrpSpPr/>
            <p:nvPr/>
          </p:nvGrpSpPr>
          <p:grpSpPr>
            <a:xfrm>
              <a:off x="2675275" y="3930557"/>
              <a:ext cx="1003306" cy="451719"/>
              <a:chOff x="2675275" y="4174282"/>
              <a:chExt cx="1003306" cy="451719"/>
            </a:xfrm>
          </p:grpSpPr>
          <p:sp>
            <p:nvSpPr>
              <p:cNvPr id="5746" name="Google Shape;5746;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9" name="Google Shape;5749;p82"/>
          <p:cNvGrpSpPr/>
          <p:nvPr/>
        </p:nvGrpSpPr>
        <p:grpSpPr>
          <a:xfrm>
            <a:off x="1669850" y="1171356"/>
            <a:ext cx="574511" cy="874709"/>
            <a:chOff x="1715404" y="1112080"/>
            <a:chExt cx="642270" cy="977984"/>
          </a:xfrm>
        </p:grpSpPr>
        <p:grpSp>
          <p:nvGrpSpPr>
            <p:cNvPr id="5750" name="Google Shape;5750;p82"/>
            <p:cNvGrpSpPr/>
            <p:nvPr/>
          </p:nvGrpSpPr>
          <p:grpSpPr>
            <a:xfrm>
              <a:off x="1715404" y="1112080"/>
              <a:ext cx="642270" cy="977984"/>
              <a:chOff x="1715404" y="1112080"/>
              <a:chExt cx="642270" cy="977984"/>
            </a:xfrm>
          </p:grpSpPr>
          <p:sp>
            <p:nvSpPr>
              <p:cNvPr id="5751" name="Google Shape;5751;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82"/>
            <p:cNvGrpSpPr/>
            <p:nvPr/>
          </p:nvGrpSpPr>
          <p:grpSpPr>
            <a:xfrm>
              <a:off x="1768927" y="1165603"/>
              <a:ext cx="535225" cy="851367"/>
              <a:chOff x="1768927" y="1165603"/>
              <a:chExt cx="535225" cy="851367"/>
            </a:xfrm>
          </p:grpSpPr>
          <p:sp>
            <p:nvSpPr>
              <p:cNvPr id="5754" name="Google Shape;5754;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2"/>
            <p:cNvGrpSpPr/>
            <p:nvPr/>
          </p:nvGrpSpPr>
          <p:grpSpPr>
            <a:xfrm>
              <a:off x="1822449" y="1219125"/>
              <a:ext cx="428180" cy="718859"/>
              <a:chOff x="1822449" y="1219125"/>
              <a:chExt cx="428180" cy="718859"/>
            </a:xfrm>
          </p:grpSpPr>
          <p:sp>
            <p:nvSpPr>
              <p:cNvPr id="5757" name="Google Shape;5757;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2"/>
            <p:cNvGrpSpPr/>
            <p:nvPr/>
          </p:nvGrpSpPr>
          <p:grpSpPr>
            <a:xfrm>
              <a:off x="1875972" y="1272648"/>
              <a:ext cx="321135" cy="586939"/>
              <a:chOff x="1875972" y="1272648"/>
              <a:chExt cx="321135" cy="586939"/>
            </a:xfrm>
          </p:grpSpPr>
          <p:sp>
            <p:nvSpPr>
              <p:cNvPr id="5760" name="Google Shape;5760;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2" name="Google Shape;5762;p82"/>
          <p:cNvGrpSpPr/>
          <p:nvPr/>
        </p:nvGrpSpPr>
        <p:grpSpPr>
          <a:xfrm>
            <a:off x="7777011" y="3728078"/>
            <a:ext cx="293855" cy="644170"/>
            <a:chOff x="241025" y="3151575"/>
            <a:chExt cx="293855" cy="644170"/>
          </a:xfrm>
        </p:grpSpPr>
        <p:sp>
          <p:nvSpPr>
            <p:cNvPr id="5763" name="Google Shape;5763;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82"/>
          <p:cNvGrpSpPr/>
          <p:nvPr/>
        </p:nvGrpSpPr>
        <p:grpSpPr>
          <a:xfrm>
            <a:off x="724994" y="2928078"/>
            <a:ext cx="1779649" cy="591620"/>
            <a:chOff x="246070" y="1983375"/>
            <a:chExt cx="1855347" cy="616849"/>
          </a:xfrm>
        </p:grpSpPr>
        <p:sp>
          <p:nvSpPr>
            <p:cNvPr id="5766" name="Google Shape;5766;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2"/>
          <p:cNvGrpSpPr/>
          <p:nvPr/>
        </p:nvGrpSpPr>
        <p:grpSpPr>
          <a:xfrm>
            <a:off x="2335861" y="1171356"/>
            <a:ext cx="711055" cy="745993"/>
            <a:chOff x="2496269" y="1171698"/>
            <a:chExt cx="761953" cy="799392"/>
          </a:xfrm>
        </p:grpSpPr>
        <p:grpSp>
          <p:nvGrpSpPr>
            <p:cNvPr id="5776" name="Google Shape;5776;p82"/>
            <p:cNvGrpSpPr/>
            <p:nvPr/>
          </p:nvGrpSpPr>
          <p:grpSpPr>
            <a:xfrm>
              <a:off x="2496269" y="1171698"/>
              <a:ext cx="761953" cy="723022"/>
              <a:chOff x="2496269" y="1171698"/>
              <a:chExt cx="761953" cy="723022"/>
            </a:xfrm>
          </p:grpSpPr>
          <p:sp>
            <p:nvSpPr>
              <p:cNvPr id="5777" name="Google Shape;5777;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9" name="Google Shape;5779;p82"/>
              <p:cNvGrpSpPr/>
              <p:nvPr/>
            </p:nvGrpSpPr>
            <p:grpSpPr>
              <a:xfrm>
                <a:off x="2496269" y="1171698"/>
                <a:ext cx="761953" cy="723022"/>
                <a:chOff x="2496269" y="1120652"/>
                <a:chExt cx="761953" cy="723022"/>
              </a:xfrm>
            </p:grpSpPr>
            <p:grpSp>
              <p:nvGrpSpPr>
                <p:cNvPr id="5780" name="Google Shape;5780;p82"/>
                <p:cNvGrpSpPr/>
                <p:nvPr/>
              </p:nvGrpSpPr>
              <p:grpSpPr>
                <a:xfrm>
                  <a:off x="2496269" y="1120652"/>
                  <a:ext cx="761953" cy="723022"/>
                  <a:chOff x="2496269" y="1120652"/>
                  <a:chExt cx="761953" cy="723022"/>
                </a:xfrm>
              </p:grpSpPr>
              <p:grpSp>
                <p:nvGrpSpPr>
                  <p:cNvPr id="5781" name="Google Shape;5781;p82"/>
                  <p:cNvGrpSpPr/>
                  <p:nvPr/>
                </p:nvGrpSpPr>
                <p:grpSpPr>
                  <a:xfrm>
                    <a:off x="2496269" y="1304589"/>
                    <a:ext cx="407089" cy="305057"/>
                    <a:chOff x="2496269" y="1304589"/>
                    <a:chExt cx="407089" cy="305057"/>
                  </a:xfrm>
                </p:grpSpPr>
                <p:sp>
                  <p:nvSpPr>
                    <p:cNvPr id="5782" name="Google Shape;5782;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2"/>
                  <p:cNvGrpSpPr/>
                  <p:nvPr/>
                </p:nvGrpSpPr>
                <p:grpSpPr>
                  <a:xfrm>
                    <a:off x="2586468" y="1493376"/>
                    <a:ext cx="358850" cy="349656"/>
                    <a:chOff x="2586468" y="1493376"/>
                    <a:chExt cx="358850" cy="349656"/>
                  </a:xfrm>
                </p:grpSpPr>
                <p:sp>
                  <p:nvSpPr>
                    <p:cNvPr id="5785" name="Google Shape;5785;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82"/>
                  <p:cNvGrpSpPr/>
                  <p:nvPr/>
                </p:nvGrpSpPr>
                <p:grpSpPr>
                  <a:xfrm>
                    <a:off x="2807939" y="1494024"/>
                    <a:ext cx="358857" cy="349650"/>
                    <a:chOff x="2807939" y="1494024"/>
                    <a:chExt cx="358857" cy="349650"/>
                  </a:xfrm>
                </p:grpSpPr>
                <p:sp>
                  <p:nvSpPr>
                    <p:cNvPr id="5788" name="Google Shape;5788;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2"/>
                  <p:cNvGrpSpPr/>
                  <p:nvPr/>
                </p:nvGrpSpPr>
                <p:grpSpPr>
                  <a:xfrm>
                    <a:off x="2851133" y="1305635"/>
                    <a:ext cx="407089" cy="305057"/>
                    <a:chOff x="2851133" y="1305635"/>
                    <a:chExt cx="407089" cy="305057"/>
                  </a:xfrm>
                </p:grpSpPr>
                <p:sp>
                  <p:nvSpPr>
                    <p:cNvPr id="5791" name="Google Shape;5791;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82"/>
                  <p:cNvGrpSpPr/>
                  <p:nvPr/>
                </p:nvGrpSpPr>
                <p:grpSpPr>
                  <a:xfrm>
                    <a:off x="2727495" y="1120652"/>
                    <a:ext cx="300271" cy="396358"/>
                    <a:chOff x="2727495" y="1120652"/>
                    <a:chExt cx="300271" cy="396358"/>
                  </a:xfrm>
                </p:grpSpPr>
                <p:sp>
                  <p:nvSpPr>
                    <p:cNvPr id="5794" name="Google Shape;5794;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6" name="Google Shape;5796;p82"/>
                <p:cNvGrpSpPr/>
                <p:nvPr/>
              </p:nvGrpSpPr>
              <p:grpSpPr>
                <a:xfrm>
                  <a:off x="2722305" y="1350460"/>
                  <a:ext cx="308357" cy="308344"/>
                  <a:chOff x="2722305" y="1350460"/>
                  <a:chExt cx="308357" cy="308344"/>
                </a:xfrm>
              </p:grpSpPr>
              <p:sp>
                <p:nvSpPr>
                  <p:cNvPr id="5797" name="Google Shape;5797;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2"/>
                  <p:cNvGrpSpPr/>
                  <p:nvPr/>
                </p:nvGrpSpPr>
                <p:grpSpPr>
                  <a:xfrm>
                    <a:off x="2725064" y="1364529"/>
                    <a:ext cx="297954" cy="280182"/>
                    <a:chOff x="2725064" y="1364529"/>
                    <a:chExt cx="297954" cy="280182"/>
                  </a:xfrm>
                </p:grpSpPr>
                <p:sp>
                  <p:nvSpPr>
                    <p:cNvPr id="5799" name="Google Shape;5799;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04" name="Google Shape;5804;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2"/>
          <p:cNvGrpSpPr/>
          <p:nvPr/>
        </p:nvGrpSpPr>
        <p:grpSpPr>
          <a:xfrm>
            <a:off x="3924561" y="2927462"/>
            <a:ext cx="1569144" cy="591015"/>
            <a:chOff x="3820100" y="3023049"/>
            <a:chExt cx="1303926" cy="491162"/>
          </a:xfrm>
        </p:grpSpPr>
        <p:grpSp>
          <p:nvGrpSpPr>
            <p:cNvPr id="5810" name="Google Shape;5810;p82"/>
            <p:cNvGrpSpPr/>
            <p:nvPr/>
          </p:nvGrpSpPr>
          <p:grpSpPr>
            <a:xfrm>
              <a:off x="3820100" y="3023072"/>
              <a:ext cx="1303926" cy="491139"/>
              <a:chOff x="3820100" y="3023072"/>
              <a:chExt cx="1303926" cy="491139"/>
            </a:xfrm>
          </p:grpSpPr>
          <p:sp>
            <p:nvSpPr>
              <p:cNvPr id="5811" name="Google Shape;5811;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82"/>
            <p:cNvGrpSpPr/>
            <p:nvPr/>
          </p:nvGrpSpPr>
          <p:grpSpPr>
            <a:xfrm>
              <a:off x="4132439" y="3023645"/>
              <a:ext cx="393633" cy="177096"/>
              <a:chOff x="4132439" y="3023645"/>
              <a:chExt cx="393633" cy="177096"/>
            </a:xfrm>
          </p:grpSpPr>
          <p:sp>
            <p:nvSpPr>
              <p:cNvPr id="5814" name="Google Shape;5814;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82"/>
            <p:cNvGrpSpPr/>
            <p:nvPr/>
          </p:nvGrpSpPr>
          <p:grpSpPr>
            <a:xfrm>
              <a:off x="3921811" y="3023049"/>
              <a:ext cx="1002397" cy="388943"/>
              <a:chOff x="3921811" y="3023049"/>
              <a:chExt cx="1002397" cy="388943"/>
            </a:xfrm>
          </p:grpSpPr>
          <p:sp>
            <p:nvSpPr>
              <p:cNvPr id="5817" name="Google Shape;5817;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2"/>
            <p:cNvGrpSpPr/>
            <p:nvPr/>
          </p:nvGrpSpPr>
          <p:grpSpPr>
            <a:xfrm>
              <a:off x="4023645" y="3023049"/>
              <a:ext cx="683032" cy="286722"/>
              <a:chOff x="4023645" y="3023049"/>
              <a:chExt cx="683032" cy="286722"/>
            </a:xfrm>
          </p:grpSpPr>
          <p:sp>
            <p:nvSpPr>
              <p:cNvPr id="5820" name="Google Shape;5820;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2" name="Google Shape;5822;p82"/>
          <p:cNvGrpSpPr/>
          <p:nvPr/>
        </p:nvGrpSpPr>
        <p:grpSpPr>
          <a:xfrm>
            <a:off x="1556683" y="2054307"/>
            <a:ext cx="713522" cy="688025"/>
            <a:chOff x="1706078" y="2092648"/>
            <a:chExt cx="660913" cy="637296"/>
          </a:xfrm>
        </p:grpSpPr>
        <p:sp>
          <p:nvSpPr>
            <p:cNvPr id="5823" name="Google Shape;5823;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4" name="Google Shape;5824;p82"/>
            <p:cNvGrpSpPr/>
            <p:nvPr/>
          </p:nvGrpSpPr>
          <p:grpSpPr>
            <a:xfrm>
              <a:off x="1706078" y="2092648"/>
              <a:ext cx="660913" cy="575241"/>
              <a:chOff x="1706078" y="2092648"/>
              <a:chExt cx="660913" cy="575241"/>
            </a:xfrm>
          </p:grpSpPr>
          <p:sp>
            <p:nvSpPr>
              <p:cNvPr id="5825" name="Google Shape;5825;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8" name="Google Shape;5828;p82"/>
          <p:cNvGrpSpPr/>
          <p:nvPr/>
        </p:nvGrpSpPr>
        <p:grpSpPr>
          <a:xfrm>
            <a:off x="6318542" y="1171856"/>
            <a:ext cx="1317459" cy="684168"/>
            <a:chOff x="238125" y="999450"/>
            <a:chExt cx="7140700" cy="3708225"/>
          </a:xfrm>
        </p:grpSpPr>
        <p:sp>
          <p:nvSpPr>
            <p:cNvPr id="5829" name="Google Shape;5829;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41"/>
        <p:cNvGrpSpPr/>
        <p:nvPr/>
      </p:nvGrpSpPr>
      <p:grpSpPr>
        <a:xfrm>
          <a:off x="0" y="0"/>
          <a:ext cx="0" cy="0"/>
          <a:chOff x="0" y="0"/>
          <a:chExt cx="0" cy="0"/>
        </a:xfrm>
      </p:grpSpPr>
      <p:grpSp>
        <p:nvGrpSpPr>
          <p:cNvPr id="5842" name="Google Shape;5842;p83"/>
          <p:cNvGrpSpPr/>
          <p:nvPr/>
        </p:nvGrpSpPr>
        <p:grpSpPr>
          <a:xfrm>
            <a:off x="729238" y="1179665"/>
            <a:ext cx="1636117" cy="1526144"/>
            <a:chOff x="729238" y="1179665"/>
            <a:chExt cx="1636117" cy="1526144"/>
          </a:xfrm>
        </p:grpSpPr>
        <p:grpSp>
          <p:nvGrpSpPr>
            <p:cNvPr id="5843" name="Google Shape;5843;p83"/>
            <p:cNvGrpSpPr/>
            <p:nvPr/>
          </p:nvGrpSpPr>
          <p:grpSpPr>
            <a:xfrm>
              <a:off x="729238" y="1179665"/>
              <a:ext cx="80700" cy="1526144"/>
              <a:chOff x="729238" y="1179665"/>
              <a:chExt cx="80700" cy="1526144"/>
            </a:xfrm>
          </p:grpSpPr>
          <p:sp>
            <p:nvSpPr>
              <p:cNvPr id="5844" name="Google Shape;5844;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3"/>
            <p:cNvGrpSpPr/>
            <p:nvPr/>
          </p:nvGrpSpPr>
          <p:grpSpPr>
            <a:xfrm>
              <a:off x="903098" y="1179665"/>
              <a:ext cx="80700" cy="1526144"/>
              <a:chOff x="903098" y="1179665"/>
              <a:chExt cx="80700" cy="1526144"/>
            </a:xfrm>
          </p:grpSpPr>
          <p:sp>
            <p:nvSpPr>
              <p:cNvPr id="5855" name="Google Shape;5855;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83"/>
            <p:cNvGrpSpPr/>
            <p:nvPr/>
          </p:nvGrpSpPr>
          <p:grpSpPr>
            <a:xfrm>
              <a:off x="1076958" y="1179665"/>
              <a:ext cx="80700" cy="1526144"/>
              <a:chOff x="1076958" y="1179665"/>
              <a:chExt cx="80700" cy="1526144"/>
            </a:xfrm>
          </p:grpSpPr>
          <p:sp>
            <p:nvSpPr>
              <p:cNvPr id="5866" name="Google Shape;5866;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3"/>
            <p:cNvGrpSpPr/>
            <p:nvPr/>
          </p:nvGrpSpPr>
          <p:grpSpPr>
            <a:xfrm>
              <a:off x="1247707" y="1179665"/>
              <a:ext cx="80700" cy="1526144"/>
              <a:chOff x="1247707" y="1179665"/>
              <a:chExt cx="80700" cy="1526144"/>
            </a:xfrm>
          </p:grpSpPr>
          <p:sp>
            <p:nvSpPr>
              <p:cNvPr id="5877" name="Google Shape;5877;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3"/>
            <p:cNvGrpSpPr/>
            <p:nvPr/>
          </p:nvGrpSpPr>
          <p:grpSpPr>
            <a:xfrm>
              <a:off x="1421567" y="1179665"/>
              <a:ext cx="80700" cy="1526144"/>
              <a:chOff x="1421567" y="1179665"/>
              <a:chExt cx="80700" cy="1526144"/>
            </a:xfrm>
          </p:grpSpPr>
          <p:sp>
            <p:nvSpPr>
              <p:cNvPr id="5888" name="Google Shape;5888;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3"/>
            <p:cNvGrpSpPr/>
            <p:nvPr/>
          </p:nvGrpSpPr>
          <p:grpSpPr>
            <a:xfrm>
              <a:off x="1592327" y="1179665"/>
              <a:ext cx="80700" cy="1526144"/>
              <a:chOff x="1592327" y="1179665"/>
              <a:chExt cx="80700" cy="1526144"/>
            </a:xfrm>
          </p:grpSpPr>
          <p:sp>
            <p:nvSpPr>
              <p:cNvPr id="5899" name="Google Shape;5899;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3"/>
            <p:cNvGrpSpPr/>
            <p:nvPr/>
          </p:nvGrpSpPr>
          <p:grpSpPr>
            <a:xfrm>
              <a:off x="1766187" y="1179665"/>
              <a:ext cx="80700" cy="1526144"/>
              <a:chOff x="1766187" y="1179665"/>
              <a:chExt cx="80700" cy="1526144"/>
            </a:xfrm>
          </p:grpSpPr>
          <p:sp>
            <p:nvSpPr>
              <p:cNvPr id="5910" name="Google Shape;5910;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3"/>
            <p:cNvGrpSpPr/>
            <p:nvPr/>
          </p:nvGrpSpPr>
          <p:grpSpPr>
            <a:xfrm>
              <a:off x="1936935" y="1179665"/>
              <a:ext cx="80700" cy="1526144"/>
              <a:chOff x="1936935" y="1179665"/>
              <a:chExt cx="80700" cy="1526144"/>
            </a:xfrm>
          </p:grpSpPr>
          <p:sp>
            <p:nvSpPr>
              <p:cNvPr id="5921" name="Google Shape;5921;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83"/>
            <p:cNvGrpSpPr/>
            <p:nvPr/>
          </p:nvGrpSpPr>
          <p:grpSpPr>
            <a:xfrm>
              <a:off x="2110795" y="1179665"/>
              <a:ext cx="80700" cy="1526144"/>
              <a:chOff x="2110795" y="1179665"/>
              <a:chExt cx="80700" cy="1526144"/>
            </a:xfrm>
          </p:grpSpPr>
          <p:sp>
            <p:nvSpPr>
              <p:cNvPr id="5932" name="Google Shape;5932;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3"/>
            <p:cNvGrpSpPr/>
            <p:nvPr/>
          </p:nvGrpSpPr>
          <p:grpSpPr>
            <a:xfrm>
              <a:off x="2284655" y="1179665"/>
              <a:ext cx="80700" cy="1526144"/>
              <a:chOff x="2284655" y="1179665"/>
              <a:chExt cx="80700" cy="1526144"/>
            </a:xfrm>
          </p:grpSpPr>
          <p:sp>
            <p:nvSpPr>
              <p:cNvPr id="5943" name="Google Shape;5943;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3" name="Google Shape;5953;p83"/>
          <p:cNvGrpSpPr/>
          <p:nvPr/>
        </p:nvGrpSpPr>
        <p:grpSpPr>
          <a:xfrm>
            <a:off x="2623904" y="1198803"/>
            <a:ext cx="1364248" cy="1102133"/>
            <a:chOff x="2623904" y="1198803"/>
            <a:chExt cx="1364248" cy="1102133"/>
          </a:xfrm>
        </p:grpSpPr>
        <p:grpSp>
          <p:nvGrpSpPr>
            <p:cNvPr id="5954" name="Google Shape;5954;p83"/>
            <p:cNvGrpSpPr/>
            <p:nvPr/>
          </p:nvGrpSpPr>
          <p:grpSpPr>
            <a:xfrm>
              <a:off x="2623907" y="1198803"/>
              <a:ext cx="1364245" cy="273000"/>
              <a:chOff x="2623907" y="1198803"/>
              <a:chExt cx="1364245" cy="273000"/>
            </a:xfrm>
          </p:grpSpPr>
          <p:sp>
            <p:nvSpPr>
              <p:cNvPr id="5955" name="Google Shape;5955;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83"/>
            <p:cNvGrpSpPr/>
            <p:nvPr/>
          </p:nvGrpSpPr>
          <p:grpSpPr>
            <a:xfrm>
              <a:off x="2623904" y="1476964"/>
              <a:ext cx="1364245" cy="273000"/>
              <a:chOff x="2623904" y="1476964"/>
              <a:chExt cx="1364245" cy="273000"/>
            </a:xfrm>
          </p:grpSpPr>
          <p:sp>
            <p:nvSpPr>
              <p:cNvPr id="5961" name="Google Shape;5961;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3"/>
            <p:cNvGrpSpPr/>
            <p:nvPr/>
          </p:nvGrpSpPr>
          <p:grpSpPr>
            <a:xfrm>
              <a:off x="2623907" y="1749775"/>
              <a:ext cx="1364245" cy="273000"/>
              <a:chOff x="2623907" y="1749775"/>
              <a:chExt cx="1364245" cy="273000"/>
            </a:xfrm>
          </p:grpSpPr>
          <p:sp>
            <p:nvSpPr>
              <p:cNvPr id="5967" name="Google Shape;5967;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3"/>
            <p:cNvGrpSpPr/>
            <p:nvPr/>
          </p:nvGrpSpPr>
          <p:grpSpPr>
            <a:xfrm>
              <a:off x="2623904" y="2027936"/>
              <a:ext cx="1364245" cy="273000"/>
              <a:chOff x="2623904" y="2027936"/>
              <a:chExt cx="1364245" cy="273000"/>
            </a:xfrm>
          </p:grpSpPr>
          <p:sp>
            <p:nvSpPr>
              <p:cNvPr id="5973" name="Google Shape;5973;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8" name="Google Shape;5978;p83"/>
          <p:cNvGrpSpPr/>
          <p:nvPr/>
        </p:nvGrpSpPr>
        <p:grpSpPr>
          <a:xfrm>
            <a:off x="2613365" y="2657876"/>
            <a:ext cx="1387541" cy="159124"/>
            <a:chOff x="3200660" y="2180272"/>
            <a:chExt cx="2563824" cy="378237"/>
          </a:xfrm>
        </p:grpSpPr>
        <p:sp>
          <p:nvSpPr>
            <p:cNvPr id="5979" name="Google Shape;5979;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3"/>
          <p:cNvGrpSpPr/>
          <p:nvPr/>
        </p:nvGrpSpPr>
        <p:grpSpPr>
          <a:xfrm>
            <a:off x="2609890" y="2935640"/>
            <a:ext cx="1390502" cy="159625"/>
            <a:chOff x="3530150" y="2790075"/>
            <a:chExt cx="1962600" cy="225300"/>
          </a:xfrm>
        </p:grpSpPr>
        <p:sp>
          <p:nvSpPr>
            <p:cNvPr id="5998" name="Google Shape;5998;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3"/>
          <p:cNvGrpSpPr/>
          <p:nvPr/>
        </p:nvGrpSpPr>
        <p:grpSpPr>
          <a:xfrm>
            <a:off x="2609948" y="3213905"/>
            <a:ext cx="1411629" cy="154175"/>
            <a:chOff x="3558802" y="4011244"/>
            <a:chExt cx="1866000" cy="111600"/>
          </a:xfrm>
        </p:grpSpPr>
        <p:sp>
          <p:nvSpPr>
            <p:cNvPr id="6001" name="Google Shape;6001;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3"/>
          <p:cNvGrpSpPr/>
          <p:nvPr/>
        </p:nvGrpSpPr>
        <p:grpSpPr>
          <a:xfrm>
            <a:off x="2610235" y="2419475"/>
            <a:ext cx="1383503" cy="119761"/>
            <a:chOff x="3465975" y="2270258"/>
            <a:chExt cx="1986364" cy="171947"/>
          </a:xfrm>
        </p:grpSpPr>
        <p:sp>
          <p:nvSpPr>
            <p:cNvPr id="6004" name="Google Shape;6004;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3"/>
          <p:cNvGrpSpPr/>
          <p:nvPr/>
        </p:nvGrpSpPr>
        <p:grpSpPr>
          <a:xfrm>
            <a:off x="2621243" y="3783248"/>
            <a:ext cx="1369531" cy="195460"/>
            <a:chOff x="723300" y="4253549"/>
            <a:chExt cx="2276482" cy="324900"/>
          </a:xfrm>
        </p:grpSpPr>
        <p:sp>
          <p:nvSpPr>
            <p:cNvPr id="6013" name="Google Shape;6013;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3"/>
          <p:cNvGrpSpPr/>
          <p:nvPr/>
        </p:nvGrpSpPr>
        <p:grpSpPr>
          <a:xfrm>
            <a:off x="2610803" y="3484489"/>
            <a:ext cx="1389066" cy="180119"/>
            <a:chOff x="705948" y="3788465"/>
            <a:chExt cx="2308953" cy="299400"/>
          </a:xfrm>
        </p:grpSpPr>
        <p:sp>
          <p:nvSpPr>
            <p:cNvPr id="6019" name="Google Shape;6019;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3"/>
          <p:cNvGrpSpPr/>
          <p:nvPr/>
        </p:nvGrpSpPr>
        <p:grpSpPr>
          <a:xfrm>
            <a:off x="4207794" y="2088443"/>
            <a:ext cx="1433821" cy="191501"/>
            <a:chOff x="4273350" y="2088443"/>
            <a:chExt cx="1433821" cy="191501"/>
          </a:xfrm>
        </p:grpSpPr>
        <p:grpSp>
          <p:nvGrpSpPr>
            <p:cNvPr id="6025" name="Google Shape;6025;p83"/>
            <p:cNvGrpSpPr/>
            <p:nvPr/>
          </p:nvGrpSpPr>
          <p:grpSpPr>
            <a:xfrm>
              <a:off x="4273350" y="2088443"/>
              <a:ext cx="1433821" cy="0"/>
              <a:chOff x="5224975" y="2962250"/>
              <a:chExt cx="1544400" cy="0"/>
            </a:xfrm>
          </p:grpSpPr>
          <p:cxnSp>
            <p:nvCxnSpPr>
              <p:cNvPr id="6026" name="Google Shape;6026;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27" name="Google Shape;6027;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028" name="Google Shape;6028;p83"/>
            <p:cNvGrpSpPr/>
            <p:nvPr/>
          </p:nvGrpSpPr>
          <p:grpSpPr>
            <a:xfrm>
              <a:off x="4273350" y="2279944"/>
              <a:ext cx="1433821" cy="0"/>
              <a:chOff x="5224975" y="2962250"/>
              <a:chExt cx="1544400" cy="0"/>
            </a:xfrm>
          </p:grpSpPr>
          <p:cxnSp>
            <p:nvCxnSpPr>
              <p:cNvPr id="6029" name="Google Shape;6029;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30" name="Google Shape;6030;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031" name="Google Shape;6031;p83"/>
          <p:cNvGrpSpPr/>
          <p:nvPr/>
        </p:nvGrpSpPr>
        <p:grpSpPr>
          <a:xfrm>
            <a:off x="2658741" y="4097347"/>
            <a:ext cx="1304609" cy="294074"/>
            <a:chOff x="2658741" y="4097347"/>
            <a:chExt cx="1304609" cy="294074"/>
          </a:xfrm>
        </p:grpSpPr>
        <p:grpSp>
          <p:nvGrpSpPr>
            <p:cNvPr id="6032" name="Google Shape;6032;p83"/>
            <p:cNvGrpSpPr/>
            <p:nvPr/>
          </p:nvGrpSpPr>
          <p:grpSpPr>
            <a:xfrm>
              <a:off x="2658741" y="4097347"/>
              <a:ext cx="118572" cy="294074"/>
              <a:chOff x="3343310" y="4475555"/>
              <a:chExt cx="127717" cy="316753"/>
            </a:xfrm>
          </p:grpSpPr>
          <p:sp>
            <p:nvSpPr>
              <p:cNvPr id="6033" name="Google Shape;6033;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3"/>
            <p:cNvGrpSpPr/>
            <p:nvPr/>
          </p:nvGrpSpPr>
          <p:grpSpPr>
            <a:xfrm>
              <a:off x="3815519" y="4098388"/>
              <a:ext cx="147831" cy="291991"/>
              <a:chOff x="3527539" y="4476677"/>
              <a:chExt cx="159232" cy="314510"/>
            </a:xfrm>
          </p:grpSpPr>
          <p:sp>
            <p:nvSpPr>
              <p:cNvPr id="6036" name="Google Shape;6036;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83"/>
            <p:cNvGrpSpPr/>
            <p:nvPr/>
          </p:nvGrpSpPr>
          <p:grpSpPr>
            <a:xfrm>
              <a:off x="3511696" y="4098388"/>
              <a:ext cx="147831" cy="291991"/>
              <a:chOff x="3527539" y="4476677"/>
              <a:chExt cx="159232" cy="314510"/>
            </a:xfrm>
          </p:grpSpPr>
          <p:sp>
            <p:nvSpPr>
              <p:cNvPr id="6039" name="Google Shape;6039;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3"/>
            <p:cNvGrpSpPr/>
            <p:nvPr/>
          </p:nvGrpSpPr>
          <p:grpSpPr>
            <a:xfrm>
              <a:off x="3207874" y="4098388"/>
              <a:ext cx="147831" cy="291991"/>
              <a:chOff x="3527539" y="4476677"/>
              <a:chExt cx="159232" cy="314510"/>
            </a:xfrm>
          </p:grpSpPr>
          <p:sp>
            <p:nvSpPr>
              <p:cNvPr id="6042" name="Google Shape;6042;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3"/>
            <p:cNvGrpSpPr/>
            <p:nvPr/>
          </p:nvGrpSpPr>
          <p:grpSpPr>
            <a:xfrm>
              <a:off x="2933305" y="4097347"/>
              <a:ext cx="118572" cy="294074"/>
              <a:chOff x="3343310" y="4475555"/>
              <a:chExt cx="127717" cy="316753"/>
            </a:xfrm>
          </p:grpSpPr>
          <p:sp>
            <p:nvSpPr>
              <p:cNvPr id="6045" name="Google Shape;6045;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7" name="Google Shape;6047;p83"/>
          <p:cNvGrpSpPr/>
          <p:nvPr/>
        </p:nvGrpSpPr>
        <p:grpSpPr>
          <a:xfrm>
            <a:off x="4209349" y="1176041"/>
            <a:ext cx="1430711" cy="751237"/>
            <a:chOff x="5159450" y="1919950"/>
            <a:chExt cx="1541050" cy="862500"/>
          </a:xfrm>
        </p:grpSpPr>
        <p:sp>
          <p:nvSpPr>
            <p:cNvPr id="6048" name="Google Shape;6048;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049" name="Google Shape;6049;p83"/>
            <p:cNvGrpSpPr/>
            <p:nvPr/>
          </p:nvGrpSpPr>
          <p:grpSpPr>
            <a:xfrm>
              <a:off x="5159450" y="1919950"/>
              <a:ext cx="1541050" cy="862500"/>
              <a:chOff x="5159450" y="1919950"/>
              <a:chExt cx="1541050" cy="862500"/>
            </a:xfrm>
          </p:grpSpPr>
          <p:cxnSp>
            <p:nvCxnSpPr>
              <p:cNvPr id="6050" name="Google Shape;6050;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051" name="Google Shape;6051;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052" name="Google Shape;6052;p83"/>
          <p:cNvGrpSpPr/>
          <p:nvPr/>
        </p:nvGrpSpPr>
        <p:grpSpPr>
          <a:xfrm>
            <a:off x="4257486" y="2439811"/>
            <a:ext cx="1334436" cy="967914"/>
            <a:chOff x="4294923" y="2439811"/>
            <a:chExt cx="1334436" cy="967914"/>
          </a:xfrm>
        </p:grpSpPr>
        <p:grpSp>
          <p:nvGrpSpPr>
            <p:cNvPr id="6053" name="Google Shape;6053;p83"/>
            <p:cNvGrpSpPr/>
            <p:nvPr/>
          </p:nvGrpSpPr>
          <p:grpSpPr>
            <a:xfrm>
              <a:off x="4960455" y="2469658"/>
              <a:ext cx="668904" cy="885524"/>
              <a:chOff x="4960455" y="2469658"/>
              <a:chExt cx="668904" cy="885524"/>
            </a:xfrm>
          </p:grpSpPr>
          <p:sp>
            <p:nvSpPr>
              <p:cNvPr id="6054" name="Google Shape;6054;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3"/>
            <p:cNvGrpSpPr/>
            <p:nvPr/>
          </p:nvGrpSpPr>
          <p:grpSpPr>
            <a:xfrm>
              <a:off x="4294923" y="2469658"/>
              <a:ext cx="668951" cy="885524"/>
              <a:chOff x="4294923" y="2469658"/>
              <a:chExt cx="668951" cy="885524"/>
            </a:xfrm>
          </p:grpSpPr>
          <p:sp>
            <p:nvSpPr>
              <p:cNvPr id="6061" name="Google Shape;6061;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7" name="Google Shape;6067;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83"/>
          <p:cNvGrpSpPr/>
          <p:nvPr/>
        </p:nvGrpSpPr>
        <p:grpSpPr>
          <a:xfrm>
            <a:off x="4243690" y="3494256"/>
            <a:ext cx="1430949" cy="897289"/>
            <a:chOff x="4351371" y="3547942"/>
            <a:chExt cx="1345130" cy="843475"/>
          </a:xfrm>
        </p:grpSpPr>
        <p:grpSp>
          <p:nvGrpSpPr>
            <p:cNvPr id="6069" name="Google Shape;6069;p83"/>
            <p:cNvGrpSpPr/>
            <p:nvPr/>
          </p:nvGrpSpPr>
          <p:grpSpPr>
            <a:xfrm>
              <a:off x="4351371" y="4209917"/>
              <a:ext cx="1345130" cy="181500"/>
              <a:chOff x="4351371" y="4209917"/>
              <a:chExt cx="1345130" cy="181500"/>
            </a:xfrm>
          </p:grpSpPr>
          <p:sp>
            <p:nvSpPr>
              <p:cNvPr id="6070" name="Google Shape;6070;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1" name="Google Shape;6071;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072" name="Google Shape;6072;p83"/>
            <p:cNvGrpSpPr/>
            <p:nvPr/>
          </p:nvGrpSpPr>
          <p:grpSpPr>
            <a:xfrm>
              <a:off x="4403010" y="3985221"/>
              <a:ext cx="1109518" cy="181500"/>
              <a:chOff x="4403010" y="3985221"/>
              <a:chExt cx="1109518" cy="181500"/>
            </a:xfrm>
          </p:grpSpPr>
          <p:sp>
            <p:nvSpPr>
              <p:cNvPr id="6073" name="Google Shape;6073;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4" name="Google Shape;6074;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075" name="Google Shape;6075;p83"/>
            <p:cNvGrpSpPr/>
            <p:nvPr/>
          </p:nvGrpSpPr>
          <p:grpSpPr>
            <a:xfrm>
              <a:off x="4618704" y="3766582"/>
              <a:ext cx="807858" cy="181500"/>
              <a:chOff x="4618704" y="3766582"/>
              <a:chExt cx="807858" cy="181500"/>
            </a:xfrm>
          </p:grpSpPr>
          <p:sp>
            <p:nvSpPr>
              <p:cNvPr id="6076" name="Google Shape;6076;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7" name="Google Shape;6077;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078" name="Google Shape;6078;p83"/>
            <p:cNvGrpSpPr/>
            <p:nvPr/>
          </p:nvGrpSpPr>
          <p:grpSpPr>
            <a:xfrm>
              <a:off x="4735238" y="3547942"/>
              <a:ext cx="462839" cy="181500"/>
              <a:chOff x="4735238" y="3547942"/>
              <a:chExt cx="462839" cy="181500"/>
            </a:xfrm>
          </p:grpSpPr>
          <p:sp>
            <p:nvSpPr>
              <p:cNvPr id="6079" name="Google Shape;6079;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0" name="Google Shape;6080;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81" name="Google Shape;6081;p83"/>
          <p:cNvGrpSpPr/>
          <p:nvPr/>
        </p:nvGrpSpPr>
        <p:grpSpPr>
          <a:xfrm>
            <a:off x="7420047" y="2429580"/>
            <a:ext cx="1020955" cy="928853"/>
            <a:chOff x="926675" y="238125"/>
            <a:chExt cx="5755100" cy="5232975"/>
          </a:xfrm>
        </p:grpSpPr>
        <p:sp>
          <p:nvSpPr>
            <p:cNvPr id="6082" name="Google Shape;6082;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3"/>
          <p:cNvGrpSpPr/>
          <p:nvPr/>
        </p:nvGrpSpPr>
        <p:grpSpPr>
          <a:xfrm>
            <a:off x="727421" y="2828315"/>
            <a:ext cx="1695374" cy="1560837"/>
            <a:chOff x="727421" y="2828315"/>
            <a:chExt cx="1695374" cy="1560837"/>
          </a:xfrm>
        </p:grpSpPr>
        <p:grpSp>
          <p:nvGrpSpPr>
            <p:cNvPr id="6087" name="Google Shape;6087;p83"/>
            <p:cNvGrpSpPr/>
            <p:nvPr/>
          </p:nvGrpSpPr>
          <p:grpSpPr>
            <a:xfrm>
              <a:off x="727421" y="2828315"/>
              <a:ext cx="1695374" cy="1560837"/>
              <a:chOff x="734799" y="2782450"/>
              <a:chExt cx="1571100" cy="1577400"/>
            </a:xfrm>
          </p:grpSpPr>
          <p:cxnSp>
            <p:nvCxnSpPr>
              <p:cNvPr id="6088" name="Google Shape;6088;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089" name="Google Shape;6089;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090" name="Google Shape;6090;p83"/>
            <p:cNvGrpSpPr/>
            <p:nvPr/>
          </p:nvGrpSpPr>
          <p:grpSpPr>
            <a:xfrm>
              <a:off x="819108" y="2882501"/>
              <a:ext cx="1556791" cy="1426186"/>
              <a:chOff x="819108" y="2882501"/>
              <a:chExt cx="1556791" cy="1426186"/>
            </a:xfrm>
          </p:grpSpPr>
          <p:grpSp>
            <p:nvGrpSpPr>
              <p:cNvPr id="6091" name="Google Shape;6091;p83"/>
              <p:cNvGrpSpPr/>
              <p:nvPr/>
            </p:nvGrpSpPr>
            <p:grpSpPr>
              <a:xfrm>
                <a:off x="819108" y="2882501"/>
                <a:ext cx="103104" cy="1426186"/>
                <a:chOff x="4674013" y="3100904"/>
                <a:chExt cx="122758" cy="1698043"/>
              </a:xfrm>
            </p:grpSpPr>
            <p:sp>
              <p:nvSpPr>
                <p:cNvPr id="6092" name="Google Shape;6092;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3"/>
              <p:cNvGrpSpPr/>
              <p:nvPr/>
            </p:nvGrpSpPr>
            <p:grpSpPr>
              <a:xfrm>
                <a:off x="1062475" y="2882501"/>
                <a:ext cx="103104" cy="1426186"/>
                <a:chOff x="4940438" y="3100904"/>
                <a:chExt cx="122758" cy="1698043"/>
              </a:xfrm>
            </p:grpSpPr>
            <p:sp>
              <p:nvSpPr>
                <p:cNvPr id="6100" name="Google Shape;6100;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3"/>
              <p:cNvGrpSpPr/>
              <p:nvPr/>
            </p:nvGrpSpPr>
            <p:grpSpPr>
              <a:xfrm>
                <a:off x="1299324" y="2882501"/>
                <a:ext cx="103104" cy="1426186"/>
                <a:chOff x="5206863" y="3100904"/>
                <a:chExt cx="122758" cy="1698043"/>
              </a:xfrm>
            </p:grpSpPr>
            <p:sp>
              <p:nvSpPr>
                <p:cNvPr id="6108" name="Google Shape;6108;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3"/>
              <p:cNvGrpSpPr/>
              <p:nvPr/>
            </p:nvGrpSpPr>
            <p:grpSpPr>
              <a:xfrm>
                <a:off x="1786057" y="2882501"/>
                <a:ext cx="103104" cy="1426186"/>
                <a:chOff x="6006138" y="3143629"/>
                <a:chExt cx="122758" cy="1698043"/>
              </a:xfrm>
            </p:grpSpPr>
            <p:sp>
              <p:nvSpPr>
                <p:cNvPr id="6116" name="Google Shape;6116;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83"/>
              <p:cNvGrpSpPr/>
              <p:nvPr/>
            </p:nvGrpSpPr>
            <p:grpSpPr>
              <a:xfrm>
                <a:off x="2029422" y="2882501"/>
                <a:ext cx="103104" cy="1426186"/>
                <a:chOff x="6805413" y="3100904"/>
                <a:chExt cx="122758" cy="1698043"/>
              </a:xfrm>
            </p:grpSpPr>
            <p:sp>
              <p:nvSpPr>
                <p:cNvPr id="6124" name="Google Shape;6124;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3"/>
              <p:cNvGrpSpPr/>
              <p:nvPr/>
            </p:nvGrpSpPr>
            <p:grpSpPr>
              <a:xfrm>
                <a:off x="2272795" y="2882501"/>
                <a:ext cx="103104" cy="1426186"/>
                <a:chOff x="5206863" y="3100904"/>
                <a:chExt cx="122758" cy="1698043"/>
              </a:xfrm>
            </p:grpSpPr>
            <p:sp>
              <p:nvSpPr>
                <p:cNvPr id="6132" name="Google Shape;6132;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3"/>
              <p:cNvGrpSpPr/>
              <p:nvPr/>
            </p:nvGrpSpPr>
            <p:grpSpPr>
              <a:xfrm>
                <a:off x="1542694" y="2882501"/>
                <a:ext cx="103104" cy="1426186"/>
                <a:chOff x="6006138" y="3143629"/>
                <a:chExt cx="122758" cy="1698043"/>
              </a:xfrm>
            </p:grpSpPr>
            <p:sp>
              <p:nvSpPr>
                <p:cNvPr id="6140" name="Google Shape;6140;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47" name="Google Shape;6147;p83"/>
          <p:cNvGrpSpPr/>
          <p:nvPr/>
        </p:nvGrpSpPr>
        <p:grpSpPr>
          <a:xfrm>
            <a:off x="5683472" y="3518037"/>
            <a:ext cx="2749952" cy="870677"/>
            <a:chOff x="238125" y="1725700"/>
            <a:chExt cx="7139025" cy="2260325"/>
          </a:xfrm>
        </p:grpSpPr>
        <p:sp>
          <p:nvSpPr>
            <p:cNvPr id="6148" name="Google Shape;6148;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3"/>
          <p:cNvGrpSpPr/>
          <p:nvPr/>
        </p:nvGrpSpPr>
        <p:grpSpPr>
          <a:xfrm>
            <a:off x="5953636" y="2459783"/>
            <a:ext cx="1105452" cy="916747"/>
            <a:chOff x="5249100" y="1210600"/>
            <a:chExt cx="3502700" cy="2904775"/>
          </a:xfrm>
        </p:grpSpPr>
        <p:sp>
          <p:nvSpPr>
            <p:cNvPr id="6159" name="Google Shape;6159;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3" name="Google Shape;6163;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164" name="Google Shape;6164;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165" name="Google Shape;6165;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166" name="Google Shape;6166;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167" name="Google Shape;6167;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3"/>
          <p:cNvGrpSpPr/>
          <p:nvPr/>
        </p:nvGrpSpPr>
        <p:grpSpPr>
          <a:xfrm>
            <a:off x="7136183" y="1179201"/>
            <a:ext cx="1304650" cy="1124856"/>
            <a:chOff x="7287122" y="1165658"/>
            <a:chExt cx="1219413" cy="1051365"/>
          </a:xfrm>
        </p:grpSpPr>
        <p:grpSp>
          <p:nvGrpSpPr>
            <p:cNvPr id="6169" name="Google Shape;6169;p83"/>
            <p:cNvGrpSpPr/>
            <p:nvPr/>
          </p:nvGrpSpPr>
          <p:grpSpPr>
            <a:xfrm>
              <a:off x="7287122" y="1969723"/>
              <a:ext cx="1219413" cy="247300"/>
              <a:chOff x="7287122" y="1969723"/>
              <a:chExt cx="1219413" cy="247300"/>
            </a:xfrm>
          </p:grpSpPr>
          <p:sp>
            <p:nvSpPr>
              <p:cNvPr id="6170" name="Google Shape;6170;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1" name="Google Shape;6171;p83"/>
              <p:cNvGrpSpPr/>
              <p:nvPr/>
            </p:nvGrpSpPr>
            <p:grpSpPr>
              <a:xfrm>
                <a:off x="7287122" y="2063892"/>
                <a:ext cx="1151753" cy="73428"/>
                <a:chOff x="7287122" y="2063892"/>
                <a:chExt cx="1151753" cy="73428"/>
              </a:xfrm>
            </p:grpSpPr>
            <p:sp>
              <p:nvSpPr>
                <p:cNvPr id="6172" name="Google Shape;6172;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3" name="Google Shape;6173;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174" name="Google Shape;6174;p83"/>
            <p:cNvGrpSpPr/>
            <p:nvPr/>
          </p:nvGrpSpPr>
          <p:grpSpPr>
            <a:xfrm>
              <a:off x="7287122" y="1712201"/>
              <a:ext cx="1219403" cy="246767"/>
              <a:chOff x="7287122" y="1712201"/>
              <a:chExt cx="1219403" cy="246767"/>
            </a:xfrm>
          </p:grpSpPr>
          <p:sp>
            <p:nvSpPr>
              <p:cNvPr id="6175" name="Google Shape;6175;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83"/>
              <p:cNvGrpSpPr/>
              <p:nvPr/>
            </p:nvGrpSpPr>
            <p:grpSpPr>
              <a:xfrm>
                <a:off x="7287122" y="1842861"/>
                <a:ext cx="1005303" cy="73419"/>
                <a:chOff x="7287122" y="1842861"/>
                <a:chExt cx="1005303" cy="73419"/>
              </a:xfrm>
            </p:grpSpPr>
            <p:sp>
              <p:nvSpPr>
                <p:cNvPr id="6177" name="Google Shape;6177;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8" name="Google Shape;6178;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179" name="Google Shape;6179;p83"/>
            <p:cNvGrpSpPr/>
            <p:nvPr/>
          </p:nvGrpSpPr>
          <p:grpSpPr>
            <a:xfrm>
              <a:off x="7287122" y="1447520"/>
              <a:ext cx="1219403" cy="286667"/>
              <a:chOff x="7287122" y="1447520"/>
              <a:chExt cx="1219403" cy="286667"/>
            </a:xfrm>
          </p:grpSpPr>
          <p:sp>
            <p:nvSpPr>
              <p:cNvPr id="6180" name="Google Shape;6180;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83"/>
              <p:cNvGrpSpPr/>
              <p:nvPr/>
            </p:nvGrpSpPr>
            <p:grpSpPr>
              <a:xfrm>
                <a:off x="7287122" y="1581977"/>
                <a:ext cx="852803" cy="73428"/>
                <a:chOff x="7287122" y="1581977"/>
                <a:chExt cx="852803" cy="73428"/>
              </a:xfrm>
            </p:grpSpPr>
            <p:sp>
              <p:nvSpPr>
                <p:cNvPr id="6182" name="Google Shape;6182;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3" name="Google Shape;6183;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184" name="Google Shape;6184;p83"/>
            <p:cNvGrpSpPr/>
            <p:nvPr/>
          </p:nvGrpSpPr>
          <p:grpSpPr>
            <a:xfrm>
              <a:off x="7287122" y="1165658"/>
              <a:ext cx="1219403" cy="344253"/>
              <a:chOff x="7287122" y="1165658"/>
              <a:chExt cx="1219403" cy="344253"/>
            </a:xfrm>
          </p:grpSpPr>
          <p:sp>
            <p:nvSpPr>
              <p:cNvPr id="6185" name="Google Shape;6185;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6" name="Google Shape;6186;p83"/>
              <p:cNvGrpSpPr/>
              <p:nvPr/>
            </p:nvGrpSpPr>
            <p:grpSpPr>
              <a:xfrm>
                <a:off x="7287122" y="1341025"/>
                <a:ext cx="695703" cy="73419"/>
                <a:chOff x="7287122" y="1341025"/>
                <a:chExt cx="695703" cy="73419"/>
              </a:xfrm>
            </p:grpSpPr>
            <p:sp>
              <p:nvSpPr>
                <p:cNvPr id="6187" name="Google Shape;6187;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8" name="Google Shape;6188;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189" name="Google Shape;6189;p83"/>
          <p:cNvGrpSpPr/>
          <p:nvPr/>
        </p:nvGrpSpPr>
        <p:grpSpPr>
          <a:xfrm>
            <a:off x="5802676" y="1185224"/>
            <a:ext cx="1397729" cy="1098540"/>
            <a:chOff x="5900602" y="1193063"/>
            <a:chExt cx="1299851" cy="1021707"/>
          </a:xfrm>
        </p:grpSpPr>
        <p:grpSp>
          <p:nvGrpSpPr>
            <p:cNvPr id="6190" name="Google Shape;6190;p83"/>
            <p:cNvGrpSpPr/>
            <p:nvPr/>
          </p:nvGrpSpPr>
          <p:grpSpPr>
            <a:xfrm>
              <a:off x="6520337" y="1193063"/>
              <a:ext cx="341815" cy="799959"/>
              <a:chOff x="6520337" y="1193063"/>
              <a:chExt cx="341815" cy="799959"/>
            </a:xfrm>
          </p:grpSpPr>
          <p:grpSp>
            <p:nvGrpSpPr>
              <p:cNvPr id="6191" name="Google Shape;6191;p83"/>
              <p:cNvGrpSpPr/>
              <p:nvPr/>
            </p:nvGrpSpPr>
            <p:grpSpPr>
              <a:xfrm>
                <a:off x="6520337" y="1589527"/>
                <a:ext cx="213950" cy="403494"/>
                <a:chOff x="6520337" y="1589527"/>
                <a:chExt cx="213950" cy="403494"/>
              </a:xfrm>
            </p:grpSpPr>
            <p:sp>
              <p:nvSpPr>
                <p:cNvPr id="6192" name="Google Shape;6192;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83"/>
              <p:cNvGrpSpPr/>
              <p:nvPr/>
            </p:nvGrpSpPr>
            <p:grpSpPr>
              <a:xfrm>
                <a:off x="6577204" y="1193063"/>
                <a:ext cx="284947" cy="464512"/>
                <a:chOff x="6577204" y="1193063"/>
                <a:chExt cx="284947" cy="464512"/>
              </a:xfrm>
            </p:grpSpPr>
            <p:sp>
              <p:nvSpPr>
                <p:cNvPr id="6195" name="Google Shape;6195;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6" name="Google Shape;6196;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197" name="Google Shape;6197;p83"/>
            <p:cNvGrpSpPr/>
            <p:nvPr/>
          </p:nvGrpSpPr>
          <p:grpSpPr>
            <a:xfrm>
              <a:off x="6238903" y="1193063"/>
              <a:ext cx="300475" cy="900152"/>
              <a:chOff x="6238903" y="1193063"/>
              <a:chExt cx="300475" cy="900152"/>
            </a:xfrm>
          </p:grpSpPr>
          <p:grpSp>
            <p:nvGrpSpPr>
              <p:cNvPr id="6198" name="Google Shape;6198;p83"/>
              <p:cNvGrpSpPr/>
              <p:nvPr/>
            </p:nvGrpSpPr>
            <p:grpSpPr>
              <a:xfrm>
                <a:off x="6290865" y="1489315"/>
                <a:ext cx="248514" cy="603900"/>
                <a:chOff x="6290865" y="1489315"/>
                <a:chExt cx="248514" cy="603900"/>
              </a:xfrm>
            </p:grpSpPr>
            <p:sp>
              <p:nvSpPr>
                <p:cNvPr id="6199" name="Google Shape;6199;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3"/>
              <p:cNvGrpSpPr/>
              <p:nvPr/>
            </p:nvGrpSpPr>
            <p:grpSpPr>
              <a:xfrm>
                <a:off x="6238903" y="1193063"/>
                <a:ext cx="284947" cy="333087"/>
                <a:chOff x="6238903" y="1193063"/>
                <a:chExt cx="284947" cy="333087"/>
              </a:xfrm>
            </p:grpSpPr>
            <p:sp>
              <p:nvSpPr>
                <p:cNvPr id="6202" name="Google Shape;6202;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3" name="Google Shape;6203;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204" name="Google Shape;6204;p83"/>
            <p:cNvGrpSpPr/>
            <p:nvPr/>
          </p:nvGrpSpPr>
          <p:grpSpPr>
            <a:xfrm>
              <a:off x="5900602" y="1193063"/>
              <a:ext cx="444345" cy="1021707"/>
              <a:chOff x="5900602" y="1193063"/>
              <a:chExt cx="444345" cy="1021707"/>
            </a:xfrm>
          </p:grpSpPr>
          <p:grpSp>
            <p:nvGrpSpPr>
              <p:cNvPr id="6205" name="Google Shape;6205;p83"/>
              <p:cNvGrpSpPr/>
              <p:nvPr/>
            </p:nvGrpSpPr>
            <p:grpSpPr>
              <a:xfrm>
                <a:off x="6046501" y="1367785"/>
                <a:ext cx="298446" cy="846986"/>
                <a:chOff x="6046501" y="1367785"/>
                <a:chExt cx="298446" cy="846986"/>
              </a:xfrm>
            </p:grpSpPr>
            <p:sp>
              <p:nvSpPr>
                <p:cNvPr id="6206" name="Google Shape;6206;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83"/>
              <p:cNvGrpSpPr/>
              <p:nvPr/>
            </p:nvGrpSpPr>
            <p:grpSpPr>
              <a:xfrm>
                <a:off x="5900602" y="1193063"/>
                <a:ext cx="284947" cy="182312"/>
                <a:chOff x="5900602" y="1193063"/>
                <a:chExt cx="284947" cy="182312"/>
              </a:xfrm>
            </p:grpSpPr>
            <p:sp>
              <p:nvSpPr>
                <p:cNvPr id="6209" name="Google Shape;6209;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0" name="Google Shape;6210;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211" name="Google Shape;6211;p83"/>
            <p:cNvGrpSpPr/>
            <p:nvPr/>
          </p:nvGrpSpPr>
          <p:grpSpPr>
            <a:xfrm>
              <a:off x="6738300" y="1193063"/>
              <a:ext cx="462153" cy="707634"/>
              <a:chOff x="6738300" y="1193063"/>
              <a:chExt cx="462153" cy="707634"/>
            </a:xfrm>
          </p:grpSpPr>
          <p:grpSp>
            <p:nvGrpSpPr>
              <p:cNvPr id="6212" name="Google Shape;6212;p83"/>
              <p:cNvGrpSpPr/>
              <p:nvPr/>
            </p:nvGrpSpPr>
            <p:grpSpPr>
              <a:xfrm>
                <a:off x="6915505" y="1193063"/>
                <a:ext cx="284947" cy="597387"/>
                <a:chOff x="6915505" y="1193063"/>
                <a:chExt cx="284947" cy="597387"/>
              </a:xfrm>
            </p:grpSpPr>
            <p:sp>
              <p:nvSpPr>
                <p:cNvPr id="6213" name="Google Shape;6213;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4" name="Google Shape;6214;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215" name="Google Shape;6215;p83"/>
              <p:cNvGrpSpPr/>
              <p:nvPr/>
            </p:nvGrpSpPr>
            <p:grpSpPr>
              <a:xfrm>
                <a:off x="6738300" y="1684725"/>
                <a:ext cx="230066" cy="215971"/>
                <a:chOff x="6738300" y="1684725"/>
                <a:chExt cx="230066" cy="215971"/>
              </a:xfrm>
            </p:grpSpPr>
            <p:sp>
              <p:nvSpPr>
                <p:cNvPr id="6216" name="Google Shape;6216;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21"/>
        <p:cNvGrpSpPr/>
        <p:nvPr/>
      </p:nvGrpSpPr>
      <p:grpSpPr>
        <a:xfrm>
          <a:off x="0" y="0"/>
          <a:ext cx="0" cy="0"/>
          <a:chOff x="0" y="0"/>
          <a:chExt cx="0" cy="0"/>
        </a:xfrm>
      </p:grpSpPr>
      <p:sp>
        <p:nvSpPr>
          <p:cNvPr id="6222" name="Google Shape;6222;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223" name="Google Shape;6223;p8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224" name="Google Shape;6224;p84"/>
          <p:cNvGrpSpPr/>
          <p:nvPr/>
        </p:nvGrpSpPr>
        <p:grpSpPr>
          <a:xfrm>
            <a:off x="829359" y="2307635"/>
            <a:ext cx="339235" cy="298186"/>
            <a:chOff x="898875" y="244725"/>
            <a:chExt cx="481800" cy="423500"/>
          </a:xfrm>
        </p:grpSpPr>
        <p:sp>
          <p:nvSpPr>
            <p:cNvPr id="6225" name="Google Shape;6225;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84"/>
          <p:cNvGrpSpPr/>
          <p:nvPr/>
        </p:nvGrpSpPr>
        <p:grpSpPr>
          <a:xfrm>
            <a:off x="1267741" y="2287103"/>
            <a:ext cx="298169" cy="339253"/>
            <a:chOff x="1529350" y="258825"/>
            <a:chExt cx="423475" cy="481825"/>
          </a:xfrm>
        </p:grpSpPr>
        <p:sp>
          <p:nvSpPr>
            <p:cNvPr id="6232" name="Google Shape;6232;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4" name="Google Shape;6234;p84"/>
          <p:cNvGrpSpPr/>
          <p:nvPr/>
        </p:nvGrpSpPr>
        <p:grpSpPr>
          <a:xfrm>
            <a:off x="1660716" y="2367273"/>
            <a:ext cx="340890" cy="178912"/>
            <a:chOff x="2084325" y="363300"/>
            <a:chExt cx="484150" cy="254100"/>
          </a:xfrm>
        </p:grpSpPr>
        <p:sp>
          <p:nvSpPr>
            <p:cNvPr id="6235" name="Google Shape;6235;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84"/>
          <p:cNvGrpSpPr/>
          <p:nvPr/>
        </p:nvGrpSpPr>
        <p:grpSpPr>
          <a:xfrm>
            <a:off x="2110011" y="2287102"/>
            <a:ext cx="298169" cy="339253"/>
            <a:chOff x="2707500" y="249400"/>
            <a:chExt cx="423475" cy="481825"/>
          </a:xfrm>
        </p:grpSpPr>
        <p:sp>
          <p:nvSpPr>
            <p:cNvPr id="6238" name="Google Shape;6238;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0" name="Google Shape;6240;p84"/>
          <p:cNvGrpSpPr/>
          <p:nvPr/>
        </p:nvGrpSpPr>
        <p:grpSpPr>
          <a:xfrm>
            <a:off x="2523626" y="2287428"/>
            <a:ext cx="305386" cy="338602"/>
            <a:chOff x="3300325" y="249875"/>
            <a:chExt cx="433725" cy="480900"/>
          </a:xfrm>
        </p:grpSpPr>
        <p:sp>
          <p:nvSpPr>
            <p:cNvPr id="6241" name="Google Shape;6241;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7" name="Google Shape;6247;p84"/>
          <p:cNvGrpSpPr/>
          <p:nvPr/>
        </p:nvGrpSpPr>
        <p:grpSpPr>
          <a:xfrm>
            <a:off x="2912712" y="2287349"/>
            <a:ext cx="352349" cy="338760"/>
            <a:chOff x="3854700" y="249750"/>
            <a:chExt cx="500425" cy="481125"/>
          </a:xfrm>
        </p:grpSpPr>
        <p:sp>
          <p:nvSpPr>
            <p:cNvPr id="6248" name="Google Shape;6248;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6" name="Google Shape;6256;p84"/>
          <p:cNvGrpSpPr/>
          <p:nvPr/>
        </p:nvGrpSpPr>
        <p:grpSpPr>
          <a:xfrm>
            <a:off x="3330701" y="2287349"/>
            <a:ext cx="352349" cy="338760"/>
            <a:chOff x="4447550" y="249750"/>
            <a:chExt cx="500425" cy="481125"/>
          </a:xfrm>
        </p:grpSpPr>
        <p:sp>
          <p:nvSpPr>
            <p:cNvPr id="6257" name="Google Shape;6257;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84"/>
          <p:cNvGrpSpPr/>
          <p:nvPr/>
        </p:nvGrpSpPr>
        <p:grpSpPr>
          <a:xfrm>
            <a:off x="3759902" y="2287102"/>
            <a:ext cx="339253" cy="339253"/>
            <a:chOff x="5049725" y="249400"/>
            <a:chExt cx="481825" cy="481825"/>
          </a:xfrm>
        </p:grpSpPr>
        <p:sp>
          <p:nvSpPr>
            <p:cNvPr id="6260" name="Google Shape;6260;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84"/>
          <p:cNvGrpSpPr/>
          <p:nvPr/>
        </p:nvGrpSpPr>
        <p:grpSpPr>
          <a:xfrm>
            <a:off x="4173843" y="2287102"/>
            <a:ext cx="339253" cy="339253"/>
            <a:chOff x="5660400" y="238125"/>
            <a:chExt cx="481825" cy="481825"/>
          </a:xfrm>
        </p:grpSpPr>
        <p:sp>
          <p:nvSpPr>
            <p:cNvPr id="6263" name="Google Shape;6263;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5" name="Google Shape;6265;p84"/>
          <p:cNvGrpSpPr/>
          <p:nvPr/>
        </p:nvGrpSpPr>
        <p:grpSpPr>
          <a:xfrm>
            <a:off x="4590529" y="2287102"/>
            <a:ext cx="339253" cy="339253"/>
            <a:chOff x="6235400" y="249400"/>
            <a:chExt cx="481825" cy="481825"/>
          </a:xfrm>
        </p:grpSpPr>
        <p:sp>
          <p:nvSpPr>
            <p:cNvPr id="6266" name="Google Shape;6266;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1" name="Google Shape;6271;p84"/>
          <p:cNvGrpSpPr/>
          <p:nvPr/>
        </p:nvGrpSpPr>
        <p:grpSpPr>
          <a:xfrm>
            <a:off x="828875" y="2731810"/>
            <a:ext cx="340204" cy="298116"/>
            <a:chOff x="899850" y="871450"/>
            <a:chExt cx="483175" cy="423400"/>
          </a:xfrm>
        </p:grpSpPr>
        <p:sp>
          <p:nvSpPr>
            <p:cNvPr id="6272" name="Google Shape;6272;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76" name="Google Shape;6276;p8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77" name="Google Shape;6277;p84"/>
          <p:cNvGrpSpPr/>
          <p:nvPr/>
        </p:nvGrpSpPr>
        <p:grpSpPr>
          <a:xfrm>
            <a:off x="1660875" y="2711232"/>
            <a:ext cx="340573" cy="339271"/>
            <a:chOff x="2085450" y="842250"/>
            <a:chExt cx="483700" cy="481850"/>
          </a:xfrm>
        </p:grpSpPr>
        <p:sp>
          <p:nvSpPr>
            <p:cNvPr id="6278" name="Google Shape;6278;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1" name="Google Shape;6281;p84"/>
          <p:cNvGrpSpPr/>
          <p:nvPr/>
        </p:nvGrpSpPr>
        <p:grpSpPr>
          <a:xfrm>
            <a:off x="2089443" y="2711241"/>
            <a:ext cx="339306" cy="339253"/>
            <a:chOff x="2685825" y="840375"/>
            <a:chExt cx="481900" cy="481825"/>
          </a:xfrm>
        </p:grpSpPr>
        <p:sp>
          <p:nvSpPr>
            <p:cNvPr id="6282" name="Google Shape;6282;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84"/>
          <p:cNvGrpSpPr/>
          <p:nvPr/>
        </p:nvGrpSpPr>
        <p:grpSpPr>
          <a:xfrm>
            <a:off x="2501104" y="2710924"/>
            <a:ext cx="350431" cy="339887"/>
            <a:chOff x="3270675" y="841800"/>
            <a:chExt cx="497700" cy="482725"/>
          </a:xfrm>
        </p:grpSpPr>
        <p:sp>
          <p:nvSpPr>
            <p:cNvPr id="6285" name="Google Shape;6285;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88" name="Google Shape;6288;p8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89" name="Google Shape;6289;p84"/>
          <p:cNvGrpSpPr/>
          <p:nvPr/>
        </p:nvGrpSpPr>
        <p:grpSpPr>
          <a:xfrm>
            <a:off x="3337249" y="2731783"/>
            <a:ext cx="339253" cy="298169"/>
            <a:chOff x="4467200" y="877100"/>
            <a:chExt cx="481825" cy="423475"/>
          </a:xfrm>
        </p:grpSpPr>
        <p:sp>
          <p:nvSpPr>
            <p:cNvPr id="6290" name="Google Shape;6290;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84"/>
          <p:cNvGrpSpPr/>
          <p:nvPr/>
        </p:nvGrpSpPr>
        <p:grpSpPr>
          <a:xfrm>
            <a:off x="3752140" y="2711232"/>
            <a:ext cx="354778" cy="339271"/>
            <a:chOff x="5045500" y="842250"/>
            <a:chExt cx="503875" cy="481850"/>
          </a:xfrm>
        </p:grpSpPr>
        <p:sp>
          <p:nvSpPr>
            <p:cNvPr id="6295" name="Google Shape;6295;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7" name="Google Shape;6297;p84"/>
          <p:cNvGrpSpPr/>
          <p:nvPr/>
        </p:nvGrpSpPr>
        <p:grpSpPr>
          <a:xfrm>
            <a:off x="4174987" y="2737451"/>
            <a:ext cx="336965" cy="286833"/>
            <a:chOff x="5645200" y="879425"/>
            <a:chExt cx="478575" cy="407375"/>
          </a:xfrm>
        </p:grpSpPr>
        <p:sp>
          <p:nvSpPr>
            <p:cNvPr id="6298" name="Google Shape;6298;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4" name="Google Shape;6304;p84"/>
          <p:cNvGrpSpPr/>
          <p:nvPr/>
        </p:nvGrpSpPr>
        <p:grpSpPr>
          <a:xfrm>
            <a:off x="4611062" y="2711241"/>
            <a:ext cx="298186" cy="339253"/>
            <a:chOff x="6264525" y="842250"/>
            <a:chExt cx="423500" cy="481825"/>
          </a:xfrm>
        </p:grpSpPr>
        <p:sp>
          <p:nvSpPr>
            <p:cNvPr id="6305" name="Google Shape;6305;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2" name="Google Shape;6312;p84"/>
          <p:cNvGrpSpPr/>
          <p:nvPr/>
        </p:nvGrpSpPr>
        <p:grpSpPr>
          <a:xfrm>
            <a:off x="829350" y="3125895"/>
            <a:ext cx="339253" cy="339253"/>
            <a:chOff x="900750" y="1436075"/>
            <a:chExt cx="481825" cy="481825"/>
          </a:xfrm>
        </p:grpSpPr>
        <p:sp>
          <p:nvSpPr>
            <p:cNvPr id="6313" name="Google Shape;6313;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84"/>
          <p:cNvGrpSpPr/>
          <p:nvPr/>
        </p:nvGrpSpPr>
        <p:grpSpPr>
          <a:xfrm>
            <a:off x="1247198" y="3186183"/>
            <a:ext cx="339253" cy="218676"/>
            <a:chOff x="1492675" y="1520750"/>
            <a:chExt cx="481825" cy="310575"/>
          </a:xfrm>
        </p:grpSpPr>
        <p:sp>
          <p:nvSpPr>
            <p:cNvPr id="6318" name="Google Shape;6318;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0" name="Google Shape;6320;p84"/>
          <p:cNvGrpSpPr/>
          <p:nvPr/>
        </p:nvGrpSpPr>
        <p:grpSpPr>
          <a:xfrm>
            <a:off x="1654995" y="3125877"/>
            <a:ext cx="352332" cy="339288"/>
            <a:chOff x="2071000" y="1435025"/>
            <a:chExt cx="500400" cy="481875"/>
          </a:xfrm>
        </p:grpSpPr>
        <p:sp>
          <p:nvSpPr>
            <p:cNvPr id="6321" name="Google Shape;6321;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4" name="Google Shape;6324;p84"/>
          <p:cNvGrpSpPr/>
          <p:nvPr/>
        </p:nvGrpSpPr>
        <p:grpSpPr>
          <a:xfrm>
            <a:off x="2083159" y="3146709"/>
            <a:ext cx="351874" cy="297623"/>
            <a:chOff x="2678350" y="1464650"/>
            <a:chExt cx="499750" cy="422700"/>
          </a:xfrm>
        </p:grpSpPr>
        <p:sp>
          <p:nvSpPr>
            <p:cNvPr id="6325" name="Google Shape;6325;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8" name="Google Shape;6328;p84"/>
          <p:cNvGrpSpPr/>
          <p:nvPr/>
        </p:nvGrpSpPr>
        <p:grpSpPr>
          <a:xfrm>
            <a:off x="2506692" y="3125895"/>
            <a:ext cx="339253" cy="339253"/>
            <a:chOff x="3271200" y="1435075"/>
            <a:chExt cx="481825" cy="481825"/>
          </a:xfrm>
        </p:grpSpPr>
        <p:sp>
          <p:nvSpPr>
            <p:cNvPr id="6329" name="Google Shape;6329;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1" name="Google Shape;6331;p84"/>
          <p:cNvGrpSpPr/>
          <p:nvPr/>
        </p:nvGrpSpPr>
        <p:grpSpPr>
          <a:xfrm>
            <a:off x="2917165" y="3125877"/>
            <a:ext cx="343442" cy="339288"/>
            <a:chOff x="3858100" y="1435075"/>
            <a:chExt cx="487775" cy="481875"/>
          </a:xfrm>
        </p:grpSpPr>
        <p:sp>
          <p:nvSpPr>
            <p:cNvPr id="6332" name="Google Shape;6332;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7" name="Google Shape;6337;p84"/>
          <p:cNvGrpSpPr/>
          <p:nvPr/>
        </p:nvGrpSpPr>
        <p:grpSpPr>
          <a:xfrm>
            <a:off x="3337249" y="3125895"/>
            <a:ext cx="339253" cy="339253"/>
            <a:chOff x="4456875" y="1435075"/>
            <a:chExt cx="481825" cy="481825"/>
          </a:xfrm>
        </p:grpSpPr>
        <p:sp>
          <p:nvSpPr>
            <p:cNvPr id="6338" name="Google Shape;6338;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7" name="Google Shape;6357;p84"/>
          <p:cNvGrpSpPr/>
          <p:nvPr/>
        </p:nvGrpSpPr>
        <p:grpSpPr>
          <a:xfrm>
            <a:off x="3758239" y="3125886"/>
            <a:ext cx="342580" cy="339271"/>
            <a:chOff x="5049725" y="1435050"/>
            <a:chExt cx="486550" cy="481850"/>
          </a:xfrm>
        </p:grpSpPr>
        <p:sp>
          <p:nvSpPr>
            <p:cNvPr id="6358" name="Google Shape;6358;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2" name="Google Shape;6362;p84"/>
          <p:cNvGrpSpPr/>
          <p:nvPr/>
        </p:nvGrpSpPr>
        <p:grpSpPr>
          <a:xfrm>
            <a:off x="4173790" y="3125895"/>
            <a:ext cx="339359" cy="339253"/>
            <a:chOff x="5642475" y="1435075"/>
            <a:chExt cx="481975" cy="481825"/>
          </a:xfrm>
        </p:grpSpPr>
        <p:sp>
          <p:nvSpPr>
            <p:cNvPr id="6363" name="Google Shape;6363;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6" name="Google Shape;6366;p84"/>
          <p:cNvGrpSpPr/>
          <p:nvPr/>
        </p:nvGrpSpPr>
        <p:grpSpPr>
          <a:xfrm>
            <a:off x="4588276" y="3125886"/>
            <a:ext cx="343759" cy="339271"/>
            <a:chOff x="6232000" y="1435050"/>
            <a:chExt cx="488225" cy="481850"/>
          </a:xfrm>
        </p:grpSpPr>
        <p:sp>
          <p:nvSpPr>
            <p:cNvPr id="6367" name="Google Shape;6367;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2" name="Google Shape;6372;p84"/>
          <p:cNvGrpSpPr/>
          <p:nvPr/>
        </p:nvGrpSpPr>
        <p:grpSpPr>
          <a:xfrm>
            <a:off x="849012" y="3539545"/>
            <a:ext cx="299929" cy="337792"/>
            <a:chOff x="924450" y="2028975"/>
            <a:chExt cx="425975" cy="479750"/>
          </a:xfrm>
        </p:grpSpPr>
        <p:sp>
          <p:nvSpPr>
            <p:cNvPr id="6373" name="Google Shape;6373;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6" name="Google Shape;6376;p84"/>
          <p:cNvGrpSpPr/>
          <p:nvPr/>
        </p:nvGrpSpPr>
        <p:grpSpPr>
          <a:xfrm>
            <a:off x="1661509" y="3559347"/>
            <a:ext cx="339306" cy="298186"/>
            <a:chOff x="2085450" y="2057100"/>
            <a:chExt cx="481900" cy="423500"/>
          </a:xfrm>
        </p:grpSpPr>
        <p:sp>
          <p:nvSpPr>
            <p:cNvPr id="6377" name="Google Shape;6377;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84"/>
          <p:cNvGrpSpPr/>
          <p:nvPr/>
        </p:nvGrpSpPr>
        <p:grpSpPr>
          <a:xfrm>
            <a:off x="2089442" y="3582592"/>
            <a:ext cx="339306" cy="251698"/>
            <a:chOff x="2678275" y="2090100"/>
            <a:chExt cx="481900" cy="357475"/>
          </a:xfrm>
        </p:grpSpPr>
        <p:sp>
          <p:nvSpPr>
            <p:cNvPr id="6381" name="Google Shape;6381;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84"/>
          <p:cNvGrpSpPr/>
          <p:nvPr/>
        </p:nvGrpSpPr>
        <p:grpSpPr>
          <a:xfrm>
            <a:off x="2566646" y="3594790"/>
            <a:ext cx="219345" cy="227301"/>
            <a:chOff x="3357325" y="2093500"/>
            <a:chExt cx="311525" cy="322825"/>
          </a:xfrm>
        </p:grpSpPr>
        <p:sp>
          <p:nvSpPr>
            <p:cNvPr id="6387" name="Google Shape;6387;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90" name="Google Shape;6390;p8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91" name="Google Shape;6391;p84"/>
          <p:cNvGrpSpPr/>
          <p:nvPr/>
        </p:nvGrpSpPr>
        <p:grpSpPr>
          <a:xfrm>
            <a:off x="3360836" y="3538814"/>
            <a:ext cx="292078" cy="339253"/>
            <a:chOff x="4492800" y="2027925"/>
            <a:chExt cx="414825" cy="481825"/>
          </a:xfrm>
        </p:grpSpPr>
        <p:sp>
          <p:nvSpPr>
            <p:cNvPr id="6392" name="Google Shape;6392;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84"/>
          <p:cNvGrpSpPr/>
          <p:nvPr/>
        </p:nvGrpSpPr>
        <p:grpSpPr>
          <a:xfrm>
            <a:off x="3759928" y="3538805"/>
            <a:ext cx="339200" cy="339271"/>
            <a:chOff x="5049725" y="2027900"/>
            <a:chExt cx="481750" cy="481850"/>
          </a:xfrm>
        </p:grpSpPr>
        <p:sp>
          <p:nvSpPr>
            <p:cNvPr id="6395" name="Google Shape;6395;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3" name="Google Shape;6403;p84"/>
          <p:cNvGrpSpPr/>
          <p:nvPr/>
        </p:nvGrpSpPr>
        <p:grpSpPr>
          <a:xfrm>
            <a:off x="4233524" y="3538893"/>
            <a:ext cx="219890" cy="339095"/>
            <a:chOff x="5726350" y="2028150"/>
            <a:chExt cx="312300" cy="481600"/>
          </a:xfrm>
        </p:grpSpPr>
        <p:sp>
          <p:nvSpPr>
            <p:cNvPr id="6404" name="Google Shape;6404;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7" name="Google Shape;6407;p84"/>
          <p:cNvGrpSpPr/>
          <p:nvPr/>
        </p:nvGrpSpPr>
        <p:grpSpPr>
          <a:xfrm>
            <a:off x="4593715" y="3542000"/>
            <a:ext cx="332881" cy="332881"/>
            <a:chOff x="6239925" y="2032450"/>
            <a:chExt cx="472775" cy="472775"/>
          </a:xfrm>
        </p:grpSpPr>
        <p:sp>
          <p:nvSpPr>
            <p:cNvPr id="6408" name="Google Shape;6408;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0" name="Google Shape;6410;p84"/>
          <p:cNvGrpSpPr/>
          <p:nvPr/>
        </p:nvGrpSpPr>
        <p:grpSpPr>
          <a:xfrm>
            <a:off x="5042807" y="2364092"/>
            <a:ext cx="334641" cy="185425"/>
            <a:chOff x="903075" y="2730000"/>
            <a:chExt cx="475275" cy="263350"/>
          </a:xfrm>
        </p:grpSpPr>
        <p:sp>
          <p:nvSpPr>
            <p:cNvPr id="6411" name="Google Shape;6411;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84"/>
          <p:cNvGrpSpPr/>
          <p:nvPr/>
        </p:nvGrpSpPr>
        <p:grpSpPr>
          <a:xfrm>
            <a:off x="1247198" y="3538814"/>
            <a:ext cx="339253" cy="339253"/>
            <a:chOff x="1492675" y="2027925"/>
            <a:chExt cx="481825" cy="481825"/>
          </a:xfrm>
        </p:grpSpPr>
        <p:sp>
          <p:nvSpPr>
            <p:cNvPr id="6415" name="Google Shape;6415;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84"/>
          <p:cNvGrpSpPr/>
          <p:nvPr/>
        </p:nvGrpSpPr>
        <p:grpSpPr>
          <a:xfrm>
            <a:off x="5473575" y="2287178"/>
            <a:ext cx="339253" cy="339253"/>
            <a:chOff x="1492675" y="2620775"/>
            <a:chExt cx="481825" cy="481825"/>
          </a:xfrm>
        </p:grpSpPr>
        <p:sp>
          <p:nvSpPr>
            <p:cNvPr id="6421" name="Google Shape;6421;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3" name="Google Shape;6423;p8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24" name="Google Shape;6424;p84"/>
          <p:cNvGrpSpPr/>
          <p:nvPr/>
        </p:nvGrpSpPr>
        <p:grpSpPr>
          <a:xfrm>
            <a:off x="6297328" y="2303161"/>
            <a:ext cx="333585" cy="307287"/>
            <a:chOff x="2682350" y="2643425"/>
            <a:chExt cx="473775" cy="436425"/>
          </a:xfrm>
        </p:grpSpPr>
        <p:sp>
          <p:nvSpPr>
            <p:cNvPr id="6425" name="Google Shape;6425;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2" name="Google Shape;6432;p84"/>
          <p:cNvGrpSpPr/>
          <p:nvPr/>
        </p:nvGrpSpPr>
        <p:grpSpPr>
          <a:xfrm>
            <a:off x="6762818" y="2287178"/>
            <a:ext cx="238531" cy="339253"/>
            <a:chOff x="3342725" y="2620775"/>
            <a:chExt cx="338775" cy="481825"/>
          </a:xfrm>
        </p:grpSpPr>
        <p:sp>
          <p:nvSpPr>
            <p:cNvPr id="6433" name="Google Shape;6433;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6" name="Google Shape;6436;p84"/>
          <p:cNvGrpSpPr/>
          <p:nvPr/>
        </p:nvGrpSpPr>
        <p:grpSpPr>
          <a:xfrm>
            <a:off x="7156568" y="2287178"/>
            <a:ext cx="278296" cy="339253"/>
            <a:chOff x="3907325" y="2620775"/>
            <a:chExt cx="395250" cy="481825"/>
          </a:xfrm>
        </p:grpSpPr>
        <p:sp>
          <p:nvSpPr>
            <p:cNvPr id="6437" name="Google Shape;6437;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1" name="Google Shape;6441;p84"/>
          <p:cNvGrpSpPr/>
          <p:nvPr/>
        </p:nvGrpSpPr>
        <p:grpSpPr>
          <a:xfrm>
            <a:off x="7549755" y="2297783"/>
            <a:ext cx="339253" cy="318042"/>
            <a:chOff x="4456875" y="2635825"/>
            <a:chExt cx="481825" cy="451700"/>
          </a:xfrm>
        </p:grpSpPr>
        <p:sp>
          <p:nvSpPr>
            <p:cNvPr id="6442" name="Google Shape;6442;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84"/>
          <p:cNvGrpSpPr/>
          <p:nvPr/>
        </p:nvGrpSpPr>
        <p:grpSpPr>
          <a:xfrm>
            <a:off x="7974679" y="2297783"/>
            <a:ext cx="339253" cy="318042"/>
            <a:chOff x="5049725" y="2635825"/>
            <a:chExt cx="481825" cy="451700"/>
          </a:xfrm>
        </p:grpSpPr>
        <p:sp>
          <p:nvSpPr>
            <p:cNvPr id="6449" name="Google Shape;644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2" name="Google Shape;6452;p84"/>
          <p:cNvGrpSpPr/>
          <p:nvPr/>
        </p:nvGrpSpPr>
        <p:grpSpPr>
          <a:xfrm>
            <a:off x="2375386" y="3952243"/>
            <a:ext cx="338566" cy="338373"/>
            <a:chOff x="5643000" y="2621375"/>
            <a:chExt cx="480850" cy="480575"/>
          </a:xfrm>
        </p:grpSpPr>
        <p:sp>
          <p:nvSpPr>
            <p:cNvPr id="6453" name="Google Shape;6453;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0" name="Google Shape;6460;p84"/>
          <p:cNvGrpSpPr/>
          <p:nvPr/>
        </p:nvGrpSpPr>
        <p:grpSpPr>
          <a:xfrm>
            <a:off x="4192782" y="3951803"/>
            <a:ext cx="339359" cy="339253"/>
            <a:chOff x="6235250" y="2620775"/>
            <a:chExt cx="481975" cy="481825"/>
          </a:xfrm>
        </p:grpSpPr>
        <p:sp>
          <p:nvSpPr>
            <p:cNvPr id="6461" name="Google Shape;6461;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6" name="Google Shape;6466;p8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7" name="Google Shape;6467;p84"/>
          <p:cNvGrpSpPr/>
          <p:nvPr/>
        </p:nvGrpSpPr>
        <p:grpSpPr>
          <a:xfrm>
            <a:off x="5472652" y="2711317"/>
            <a:ext cx="341101" cy="339253"/>
            <a:chOff x="1535000" y="3223325"/>
            <a:chExt cx="484450" cy="481825"/>
          </a:xfrm>
        </p:grpSpPr>
        <p:sp>
          <p:nvSpPr>
            <p:cNvPr id="6468" name="Google Shape;6468;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84"/>
          <p:cNvGrpSpPr/>
          <p:nvPr/>
        </p:nvGrpSpPr>
        <p:grpSpPr>
          <a:xfrm>
            <a:off x="5880219" y="2746618"/>
            <a:ext cx="339253" cy="268649"/>
            <a:chOff x="2085525" y="3263750"/>
            <a:chExt cx="481825" cy="381550"/>
          </a:xfrm>
        </p:grpSpPr>
        <p:sp>
          <p:nvSpPr>
            <p:cNvPr id="6472" name="Google Shape;6472;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74" name="Google Shape;6474;p8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75" name="Google Shape;6475;p84"/>
          <p:cNvGrpSpPr/>
          <p:nvPr/>
        </p:nvGrpSpPr>
        <p:grpSpPr>
          <a:xfrm>
            <a:off x="6711982" y="2711308"/>
            <a:ext cx="340204" cy="339271"/>
            <a:chOff x="3270450" y="3213625"/>
            <a:chExt cx="483175" cy="481850"/>
          </a:xfrm>
        </p:grpSpPr>
        <p:sp>
          <p:nvSpPr>
            <p:cNvPr id="6476" name="Google Shape;6476;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84"/>
          <p:cNvGrpSpPr/>
          <p:nvPr/>
        </p:nvGrpSpPr>
        <p:grpSpPr>
          <a:xfrm>
            <a:off x="7211250" y="2711317"/>
            <a:ext cx="168931" cy="339253"/>
            <a:chOff x="3984950" y="3213600"/>
            <a:chExt cx="239925" cy="481825"/>
          </a:xfrm>
        </p:grpSpPr>
        <p:sp>
          <p:nvSpPr>
            <p:cNvPr id="6479" name="Google Shape;6479;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1" name="Google Shape;6481;p8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8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3" name="Google Shape;6483;p84"/>
          <p:cNvGrpSpPr/>
          <p:nvPr/>
        </p:nvGrpSpPr>
        <p:grpSpPr>
          <a:xfrm>
            <a:off x="1874281" y="3981487"/>
            <a:ext cx="355218" cy="279880"/>
            <a:chOff x="5629975" y="3255775"/>
            <a:chExt cx="504500" cy="397500"/>
          </a:xfrm>
        </p:grpSpPr>
        <p:sp>
          <p:nvSpPr>
            <p:cNvPr id="6484" name="Google Shape;6484;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84"/>
          <p:cNvGrpSpPr/>
          <p:nvPr/>
        </p:nvGrpSpPr>
        <p:grpSpPr>
          <a:xfrm>
            <a:off x="3755839" y="3981593"/>
            <a:ext cx="340256" cy="279669"/>
            <a:chOff x="6234950" y="3255925"/>
            <a:chExt cx="483250" cy="397200"/>
          </a:xfrm>
        </p:grpSpPr>
        <p:sp>
          <p:nvSpPr>
            <p:cNvPr id="6490" name="Google Shape;6490;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84"/>
          <p:cNvGrpSpPr/>
          <p:nvPr/>
        </p:nvGrpSpPr>
        <p:grpSpPr>
          <a:xfrm>
            <a:off x="5051107" y="3125970"/>
            <a:ext cx="318042" cy="339253"/>
            <a:chOff x="914900" y="3806450"/>
            <a:chExt cx="451700" cy="481825"/>
          </a:xfrm>
        </p:grpSpPr>
        <p:sp>
          <p:nvSpPr>
            <p:cNvPr id="6497" name="Google Shape;6497;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2" name="Google Shape;6502;p84"/>
          <p:cNvGrpSpPr/>
          <p:nvPr/>
        </p:nvGrpSpPr>
        <p:grpSpPr>
          <a:xfrm>
            <a:off x="5470028" y="3125785"/>
            <a:ext cx="346347" cy="339623"/>
            <a:chOff x="1490050" y="3805975"/>
            <a:chExt cx="491900" cy="482350"/>
          </a:xfrm>
        </p:grpSpPr>
        <p:sp>
          <p:nvSpPr>
            <p:cNvPr id="6503" name="Google Shape;6503;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7" name="Google Shape;6507;p84"/>
          <p:cNvGrpSpPr/>
          <p:nvPr/>
        </p:nvGrpSpPr>
        <p:grpSpPr>
          <a:xfrm>
            <a:off x="5893896" y="3125970"/>
            <a:ext cx="311899" cy="339253"/>
            <a:chOff x="2104275" y="3806450"/>
            <a:chExt cx="442975" cy="481825"/>
          </a:xfrm>
        </p:grpSpPr>
        <p:sp>
          <p:nvSpPr>
            <p:cNvPr id="6508" name="Google Shape;6508;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84"/>
          <p:cNvGrpSpPr/>
          <p:nvPr/>
        </p:nvGrpSpPr>
        <p:grpSpPr>
          <a:xfrm>
            <a:off x="6317413" y="3125970"/>
            <a:ext cx="293416" cy="339253"/>
            <a:chOff x="2710875" y="3806450"/>
            <a:chExt cx="416725" cy="481825"/>
          </a:xfrm>
        </p:grpSpPr>
        <p:sp>
          <p:nvSpPr>
            <p:cNvPr id="6511" name="Google Shape;6511;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3" name="Google Shape;6513;p84"/>
          <p:cNvGrpSpPr/>
          <p:nvPr/>
        </p:nvGrpSpPr>
        <p:grpSpPr>
          <a:xfrm>
            <a:off x="6712457" y="3166412"/>
            <a:ext cx="339253" cy="258369"/>
            <a:chOff x="3271200" y="3863875"/>
            <a:chExt cx="481825" cy="366950"/>
          </a:xfrm>
        </p:grpSpPr>
        <p:sp>
          <p:nvSpPr>
            <p:cNvPr id="6514" name="Google Shape;6514;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84"/>
          <p:cNvGrpSpPr/>
          <p:nvPr/>
        </p:nvGrpSpPr>
        <p:grpSpPr>
          <a:xfrm>
            <a:off x="7147952" y="3126199"/>
            <a:ext cx="295528" cy="338795"/>
            <a:chOff x="3895050" y="3806775"/>
            <a:chExt cx="419725" cy="481175"/>
          </a:xfrm>
        </p:grpSpPr>
        <p:sp>
          <p:nvSpPr>
            <p:cNvPr id="6517" name="Google Shape;6517;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84"/>
          <p:cNvGrpSpPr/>
          <p:nvPr/>
        </p:nvGrpSpPr>
        <p:grpSpPr>
          <a:xfrm>
            <a:off x="7551234" y="3125979"/>
            <a:ext cx="336296" cy="339235"/>
            <a:chOff x="4464775" y="3806475"/>
            <a:chExt cx="477625" cy="481800"/>
          </a:xfrm>
        </p:grpSpPr>
        <p:sp>
          <p:nvSpPr>
            <p:cNvPr id="6520" name="Google Shape;6520;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84"/>
          <p:cNvGrpSpPr/>
          <p:nvPr/>
        </p:nvGrpSpPr>
        <p:grpSpPr>
          <a:xfrm>
            <a:off x="7974679" y="3125970"/>
            <a:ext cx="339253" cy="339253"/>
            <a:chOff x="5049725" y="3806450"/>
            <a:chExt cx="481825" cy="481825"/>
          </a:xfrm>
        </p:grpSpPr>
        <p:sp>
          <p:nvSpPr>
            <p:cNvPr id="6527" name="Google Shape;6527;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84"/>
          <p:cNvGrpSpPr/>
          <p:nvPr/>
        </p:nvGrpSpPr>
        <p:grpSpPr>
          <a:xfrm>
            <a:off x="1461983" y="3951798"/>
            <a:ext cx="339253" cy="339253"/>
            <a:chOff x="5651375" y="3806450"/>
            <a:chExt cx="481825" cy="481825"/>
          </a:xfrm>
        </p:grpSpPr>
        <p:sp>
          <p:nvSpPr>
            <p:cNvPr id="6531" name="Google Shape;6531;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84"/>
          <p:cNvGrpSpPr/>
          <p:nvPr/>
        </p:nvGrpSpPr>
        <p:grpSpPr>
          <a:xfrm>
            <a:off x="3360663" y="3953787"/>
            <a:ext cx="298503" cy="335275"/>
            <a:chOff x="6264300" y="3809300"/>
            <a:chExt cx="423950" cy="476175"/>
          </a:xfrm>
        </p:grpSpPr>
        <p:sp>
          <p:nvSpPr>
            <p:cNvPr id="6536" name="Google Shape;6536;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84"/>
          <p:cNvGrpSpPr/>
          <p:nvPr/>
        </p:nvGrpSpPr>
        <p:grpSpPr>
          <a:xfrm>
            <a:off x="5039841" y="3538881"/>
            <a:ext cx="340573" cy="339271"/>
            <a:chOff x="898875" y="4399275"/>
            <a:chExt cx="483700" cy="481850"/>
          </a:xfrm>
        </p:grpSpPr>
        <p:sp>
          <p:nvSpPr>
            <p:cNvPr id="6540" name="Google Shape;6540;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8" name="Google Shape;6548;p84"/>
          <p:cNvGrpSpPr/>
          <p:nvPr/>
        </p:nvGrpSpPr>
        <p:grpSpPr>
          <a:xfrm>
            <a:off x="5473575" y="3554133"/>
            <a:ext cx="339253" cy="308765"/>
            <a:chOff x="1492675" y="4420975"/>
            <a:chExt cx="481825" cy="438525"/>
          </a:xfrm>
        </p:grpSpPr>
        <p:sp>
          <p:nvSpPr>
            <p:cNvPr id="6549" name="Google Shape;6549;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84"/>
          <p:cNvGrpSpPr/>
          <p:nvPr/>
        </p:nvGrpSpPr>
        <p:grpSpPr>
          <a:xfrm>
            <a:off x="5878556" y="3539558"/>
            <a:ext cx="342580" cy="337915"/>
            <a:chOff x="2084100" y="4400250"/>
            <a:chExt cx="486550" cy="479925"/>
          </a:xfrm>
        </p:grpSpPr>
        <p:sp>
          <p:nvSpPr>
            <p:cNvPr id="6555" name="Google Shape;6555;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84"/>
          <p:cNvGrpSpPr/>
          <p:nvPr/>
        </p:nvGrpSpPr>
        <p:grpSpPr>
          <a:xfrm>
            <a:off x="6315036" y="3538907"/>
            <a:ext cx="298169" cy="339218"/>
            <a:chOff x="2707950" y="4399325"/>
            <a:chExt cx="423475" cy="481775"/>
          </a:xfrm>
        </p:grpSpPr>
        <p:sp>
          <p:nvSpPr>
            <p:cNvPr id="6562" name="Google Shape;6562;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84"/>
          <p:cNvGrpSpPr/>
          <p:nvPr/>
        </p:nvGrpSpPr>
        <p:grpSpPr>
          <a:xfrm>
            <a:off x="6744555" y="3538881"/>
            <a:ext cx="275057" cy="339271"/>
            <a:chOff x="3330525" y="4399275"/>
            <a:chExt cx="390650" cy="481850"/>
          </a:xfrm>
        </p:grpSpPr>
        <p:sp>
          <p:nvSpPr>
            <p:cNvPr id="6575" name="Google Shape;6575;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2" name="Google Shape;6582;p84"/>
          <p:cNvGrpSpPr/>
          <p:nvPr/>
        </p:nvGrpSpPr>
        <p:grpSpPr>
          <a:xfrm>
            <a:off x="7169084" y="3538890"/>
            <a:ext cx="253265" cy="339253"/>
            <a:chOff x="3938800" y="4399275"/>
            <a:chExt cx="359700" cy="481825"/>
          </a:xfrm>
        </p:grpSpPr>
        <p:sp>
          <p:nvSpPr>
            <p:cNvPr id="6583" name="Google Shape;6583;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84"/>
          <p:cNvGrpSpPr/>
          <p:nvPr/>
        </p:nvGrpSpPr>
        <p:grpSpPr>
          <a:xfrm>
            <a:off x="7639862" y="3538890"/>
            <a:ext cx="159039" cy="339253"/>
            <a:chOff x="4584850" y="4399275"/>
            <a:chExt cx="225875" cy="481825"/>
          </a:xfrm>
        </p:grpSpPr>
        <p:sp>
          <p:nvSpPr>
            <p:cNvPr id="6589" name="Google Shape;6589;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91" name="Google Shape;6591;p8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92" name="Google Shape;6592;p84"/>
          <p:cNvGrpSpPr/>
          <p:nvPr/>
        </p:nvGrpSpPr>
        <p:grpSpPr>
          <a:xfrm>
            <a:off x="1049680" y="3951795"/>
            <a:ext cx="339253" cy="339253"/>
            <a:chOff x="5642550" y="4399275"/>
            <a:chExt cx="481825" cy="481825"/>
          </a:xfrm>
        </p:grpSpPr>
        <p:sp>
          <p:nvSpPr>
            <p:cNvPr id="6593" name="Google Shape;6593;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84"/>
          <p:cNvGrpSpPr/>
          <p:nvPr/>
        </p:nvGrpSpPr>
        <p:grpSpPr>
          <a:xfrm>
            <a:off x="2859815" y="3963703"/>
            <a:ext cx="363316" cy="315437"/>
            <a:chOff x="6218300" y="4416175"/>
            <a:chExt cx="516000" cy="448000"/>
          </a:xfrm>
        </p:grpSpPr>
        <p:sp>
          <p:nvSpPr>
            <p:cNvPr id="6596" name="Google Shape;6596;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84"/>
          <p:cNvGrpSpPr/>
          <p:nvPr/>
        </p:nvGrpSpPr>
        <p:grpSpPr>
          <a:xfrm>
            <a:off x="5918879" y="3951792"/>
            <a:ext cx="339253" cy="339253"/>
            <a:chOff x="899850" y="4992125"/>
            <a:chExt cx="481825" cy="481825"/>
          </a:xfrm>
        </p:grpSpPr>
        <p:sp>
          <p:nvSpPr>
            <p:cNvPr id="6600" name="Google Shape;6600;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84"/>
          <p:cNvGrpSpPr/>
          <p:nvPr/>
        </p:nvGrpSpPr>
        <p:grpSpPr>
          <a:xfrm>
            <a:off x="5461708" y="3951792"/>
            <a:ext cx="339253" cy="339253"/>
            <a:chOff x="1492675" y="4992125"/>
            <a:chExt cx="481825" cy="481825"/>
          </a:xfrm>
        </p:grpSpPr>
        <p:sp>
          <p:nvSpPr>
            <p:cNvPr id="6604" name="Google Shape;6604;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84"/>
          <p:cNvGrpSpPr/>
          <p:nvPr/>
        </p:nvGrpSpPr>
        <p:grpSpPr>
          <a:xfrm>
            <a:off x="5004462" y="3951792"/>
            <a:ext cx="339253" cy="339253"/>
            <a:chOff x="2085525" y="4992125"/>
            <a:chExt cx="481825" cy="481825"/>
          </a:xfrm>
        </p:grpSpPr>
        <p:sp>
          <p:nvSpPr>
            <p:cNvPr id="6607" name="Google Shape;6607;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84"/>
          <p:cNvGrpSpPr/>
          <p:nvPr/>
        </p:nvGrpSpPr>
        <p:grpSpPr>
          <a:xfrm>
            <a:off x="6833221" y="3951792"/>
            <a:ext cx="339253" cy="339253"/>
            <a:chOff x="2678350" y="4992125"/>
            <a:chExt cx="481825" cy="481825"/>
          </a:xfrm>
        </p:grpSpPr>
        <p:sp>
          <p:nvSpPr>
            <p:cNvPr id="6610" name="Google Shape;6610;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84"/>
          <p:cNvGrpSpPr/>
          <p:nvPr/>
        </p:nvGrpSpPr>
        <p:grpSpPr>
          <a:xfrm>
            <a:off x="4628816" y="3951792"/>
            <a:ext cx="339253" cy="339253"/>
            <a:chOff x="3271200" y="4992125"/>
            <a:chExt cx="481825" cy="481825"/>
          </a:xfrm>
        </p:grpSpPr>
        <p:sp>
          <p:nvSpPr>
            <p:cNvPr id="6614" name="Google Shape;6614;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7" name="Google Shape;6617;p84"/>
          <p:cNvGrpSpPr/>
          <p:nvPr/>
        </p:nvGrpSpPr>
        <p:grpSpPr>
          <a:xfrm>
            <a:off x="7290263" y="3952822"/>
            <a:ext cx="339411" cy="337193"/>
            <a:chOff x="3863900" y="4993625"/>
            <a:chExt cx="482050" cy="478900"/>
          </a:xfrm>
        </p:grpSpPr>
        <p:sp>
          <p:nvSpPr>
            <p:cNvPr id="6618" name="Google Shape;6618;p8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8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8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8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2" name="Google Shape;6622;p84"/>
          <p:cNvGrpSpPr/>
          <p:nvPr/>
        </p:nvGrpSpPr>
        <p:grpSpPr>
          <a:xfrm>
            <a:off x="7747437" y="3952822"/>
            <a:ext cx="339411" cy="337193"/>
            <a:chOff x="4456725" y="4993625"/>
            <a:chExt cx="482050" cy="478900"/>
          </a:xfrm>
        </p:grpSpPr>
        <p:sp>
          <p:nvSpPr>
            <p:cNvPr id="6623" name="Google Shape;6623;p8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8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8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84"/>
          <p:cNvGrpSpPr/>
          <p:nvPr/>
        </p:nvGrpSpPr>
        <p:grpSpPr>
          <a:xfrm>
            <a:off x="6376030" y="3952813"/>
            <a:ext cx="339411" cy="337211"/>
            <a:chOff x="5049575" y="4993600"/>
            <a:chExt cx="482050" cy="478925"/>
          </a:xfrm>
        </p:grpSpPr>
        <p:sp>
          <p:nvSpPr>
            <p:cNvPr id="6628" name="Google Shape;6628;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35"/>
        <p:cNvGrpSpPr/>
        <p:nvPr/>
      </p:nvGrpSpPr>
      <p:grpSpPr>
        <a:xfrm>
          <a:off x="0" y="0"/>
          <a:ext cx="0" cy="0"/>
          <a:chOff x="0" y="0"/>
          <a:chExt cx="0" cy="0"/>
        </a:xfrm>
      </p:grpSpPr>
      <p:sp>
        <p:nvSpPr>
          <p:cNvPr id="6636" name="Google Shape;6636;p8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37" name="Google Shape;6637;p8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638" name="Google Shape;6638;p85"/>
          <p:cNvGrpSpPr/>
          <p:nvPr/>
        </p:nvGrpSpPr>
        <p:grpSpPr>
          <a:xfrm>
            <a:off x="876361" y="1533504"/>
            <a:ext cx="322099" cy="370529"/>
            <a:chOff x="-42971725" y="3217825"/>
            <a:chExt cx="275675" cy="317125"/>
          </a:xfrm>
        </p:grpSpPr>
        <p:sp>
          <p:nvSpPr>
            <p:cNvPr id="6639" name="Google Shape;6639;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85"/>
          <p:cNvGrpSpPr/>
          <p:nvPr/>
        </p:nvGrpSpPr>
        <p:grpSpPr>
          <a:xfrm>
            <a:off x="848276" y="2002160"/>
            <a:ext cx="378270" cy="337551"/>
            <a:chOff x="-42996150" y="3612600"/>
            <a:chExt cx="323750" cy="288900"/>
          </a:xfrm>
        </p:grpSpPr>
        <p:sp>
          <p:nvSpPr>
            <p:cNvPr id="6643" name="Google Shape;6643;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5"/>
          <p:cNvGrpSpPr/>
          <p:nvPr/>
        </p:nvGrpSpPr>
        <p:grpSpPr>
          <a:xfrm>
            <a:off x="851036" y="2411530"/>
            <a:ext cx="372749" cy="370909"/>
            <a:chOff x="-42994575" y="3950300"/>
            <a:chExt cx="319025" cy="317450"/>
          </a:xfrm>
        </p:grpSpPr>
        <p:sp>
          <p:nvSpPr>
            <p:cNvPr id="6647" name="Google Shape;6647;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5"/>
          <p:cNvGrpSpPr/>
          <p:nvPr/>
        </p:nvGrpSpPr>
        <p:grpSpPr>
          <a:xfrm>
            <a:off x="3004431" y="1558362"/>
            <a:ext cx="371785" cy="370879"/>
            <a:chOff x="-41111350" y="3239100"/>
            <a:chExt cx="318200" cy="317425"/>
          </a:xfrm>
        </p:grpSpPr>
        <p:sp>
          <p:nvSpPr>
            <p:cNvPr id="6651" name="Google Shape;6651;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5"/>
          <p:cNvGrpSpPr/>
          <p:nvPr/>
        </p:nvGrpSpPr>
        <p:grpSpPr>
          <a:xfrm>
            <a:off x="3000751" y="1993894"/>
            <a:ext cx="379146" cy="370967"/>
            <a:chOff x="-41117650" y="3605525"/>
            <a:chExt cx="324500" cy="317500"/>
          </a:xfrm>
        </p:grpSpPr>
        <p:sp>
          <p:nvSpPr>
            <p:cNvPr id="6656" name="Google Shape;6656;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8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0" name="Google Shape;6660;p85"/>
          <p:cNvGrpSpPr/>
          <p:nvPr/>
        </p:nvGrpSpPr>
        <p:grpSpPr>
          <a:xfrm>
            <a:off x="1827005" y="2885417"/>
            <a:ext cx="216271" cy="371814"/>
            <a:chOff x="-39205300" y="3220175"/>
            <a:chExt cx="185100" cy="318225"/>
          </a:xfrm>
        </p:grpSpPr>
        <p:sp>
          <p:nvSpPr>
            <p:cNvPr id="6661" name="Google Shape;6661;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5"/>
          <p:cNvGrpSpPr/>
          <p:nvPr/>
        </p:nvGrpSpPr>
        <p:grpSpPr>
          <a:xfrm>
            <a:off x="1792533" y="3345488"/>
            <a:ext cx="300016" cy="369273"/>
            <a:chOff x="-39248625" y="3588600"/>
            <a:chExt cx="256775" cy="316050"/>
          </a:xfrm>
        </p:grpSpPr>
        <p:sp>
          <p:nvSpPr>
            <p:cNvPr id="6664" name="Google Shape;6664;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6" name="Google Shape;6666;p8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85"/>
          <p:cNvGrpSpPr/>
          <p:nvPr/>
        </p:nvGrpSpPr>
        <p:grpSpPr>
          <a:xfrm>
            <a:off x="1243246" y="1533504"/>
            <a:ext cx="429504" cy="370879"/>
            <a:chOff x="-42651700" y="3217825"/>
            <a:chExt cx="367600" cy="317425"/>
          </a:xfrm>
        </p:grpSpPr>
        <p:sp>
          <p:nvSpPr>
            <p:cNvPr id="6669" name="Google Shape;6669;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5"/>
          <p:cNvGrpSpPr/>
          <p:nvPr/>
        </p:nvGrpSpPr>
        <p:grpSpPr>
          <a:xfrm>
            <a:off x="1278678" y="1973154"/>
            <a:ext cx="358640" cy="363226"/>
            <a:chOff x="-42617300" y="3587775"/>
            <a:chExt cx="306950" cy="310875"/>
          </a:xfrm>
        </p:grpSpPr>
        <p:sp>
          <p:nvSpPr>
            <p:cNvPr id="6674" name="Google Shape;6674;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6" name="Google Shape;6676;p8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7" name="Google Shape;6677;p85"/>
          <p:cNvGrpSpPr/>
          <p:nvPr/>
        </p:nvGrpSpPr>
        <p:grpSpPr>
          <a:xfrm>
            <a:off x="3450506" y="1557895"/>
            <a:ext cx="376926" cy="370324"/>
            <a:chOff x="-40748275" y="3238700"/>
            <a:chExt cx="322600" cy="316950"/>
          </a:xfrm>
        </p:grpSpPr>
        <p:sp>
          <p:nvSpPr>
            <p:cNvPr id="6678" name="Google Shape;6678;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5"/>
          <p:cNvGrpSpPr/>
          <p:nvPr/>
        </p:nvGrpSpPr>
        <p:grpSpPr>
          <a:xfrm>
            <a:off x="3453062" y="2025879"/>
            <a:ext cx="371814" cy="338690"/>
            <a:chOff x="-40745125" y="3632900"/>
            <a:chExt cx="318225" cy="289875"/>
          </a:xfrm>
        </p:grpSpPr>
        <p:sp>
          <p:nvSpPr>
            <p:cNvPr id="6685" name="Google Shape;6685;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5"/>
          <p:cNvGrpSpPr/>
          <p:nvPr/>
        </p:nvGrpSpPr>
        <p:grpSpPr>
          <a:xfrm>
            <a:off x="3457209" y="2437089"/>
            <a:ext cx="363518" cy="370178"/>
            <a:chOff x="-40742750" y="3972175"/>
            <a:chExt cx="311125" cy="316825"/>
          </a:xfrm>
        </p:grpSpPr>
        <p:sp>
          <p:nvSpPr>
            <p:cNvPr id="6693" name="Google Shape;6693;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5"/>
          <p:cNvGrpSpPr/>
          <p:nvPr/>
        </p:nvGrpSpPr>
        <p:grpSpPr>
          <a:xfrm>
            <a:off x="2239871" y="2887257"/>
            <a:ext cx="266892" cy="369974"/>
            <a:chOff x="-38860325" y="3221750"/>
            <a:chExt cx="228425" cy="316650"/>
          </a:xfrm>
        </p:grpSpPr>
        <p:sp>
          <p:nvSpPr>
            <p:cNvPr id="6696" name="Google Shape;6696;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5"/>
          <p:cNvGrpSpPr/>
          <p:nvPr/>
        </p:nvGrpSpPr>
        <p:grpSpPr>
          <a:xfrm>
            <a:off x="2190678" y="3349314"/>
            <a:ext cx="380081" cy="367111"/>
            <a:chOff x="-38905225" y="3591875"/>
            <a:chExt cx="325300" cy="314200"/>
          </a:xfrm>
        </p:grpSpPr>
        <p:sp>
          <p:nvSpPr>
            <p:cNvPr id="6701" name="Google Shape;6701;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4" name="Google Shape;6704;p8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5" name="Google Shape;6705;p85"/>
          <p:cNvGrpSpPr/>
          <p:nvPr/>
        </p:nvGrpSpPr>
        <p:grpSpPr>
          <a:xfrm>
            <a:off x="3997427" y="3334394"/>
            <a:ext cx="290815" cy="369740"/>
            <a:chOff x="-37370925" y="3579105"/>
            <a:chExt cx="248900" cy="316450"/>
          </a:xfrm>
        </p:grpSpPr>
        <p:sp>
          <p:nvSpPr>
            <p:cNvPr id="6706" name="Google Shape;6706;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8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0" name="Google Shape;6710;p85"/>
          <p:cNvGrpSpPr/>
          <p:nvPr/>
        </p:nvGrpSpPr>
        <p:grpSpPr>
          <a:xfrm>
            <a:off x="1690803" y="2412465"/>
            <a:ext cx="371814" cy="369974"/>
            <a:chOff x="-42259725" y="3951100"/>
            <a:chExt cx="318225" cy="316650"/>
          </a:xfrm>
        </p:grpSpPr>
        <p:sp>
          <p:nvSpPr>
            <p:cNvPr id="6711" name="Google Shape;6711;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5"/>
          <p:cNvGrpSpPr/>
          <p:nvPr/>
        </p:nvGrpSpPr>
        <p:grpSpPr>
          <a:xfrm>
            <a:off x="3889164" y="1591486"/>
            <a:ext cx="370879" cy="337755"/>
            <a:chOff x="-40378075" y="3267450"/>
            <a:chExt cx="317425" cy="289075"/>
          </a:xfrm>
        </p:grpSpPr>
        <p:sp>
          <p:nvSpPr>
            <p:cNvPr id="6714" name="Google Shape;6714;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5"/>
          <p:cNvGrpSpPr/>
          <p:nvPr/>
        </p:nvGrpSpPr>
        <p:grpSpPr>
          <a:xfrm>
            <a:off x="3892830" y="1992754"/>
            <a:ext cx="363548" cy="369974"/>
            <a:chOff x="-40372575" y="3604550"/>
            <a:chExt cx="311150" cy="316650"/>
          </a:xfrm>
        </p:grpSpPr>
        <p:sp>
          <p:nvSpPr>
            <p:cNvPr id="6719" name="Google Shape;6719;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8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85"/>
          <p:cNvGrpSpPr/>
          <p:nvPr/>
        </p:nvGrpSpPr>
        <p:grpSpPr>
          <a:xfrm>
            <a:off x="2616780" y="2885417"/>
            <a:ext cx="399038" cy="372165"/>
            <a:chOff x="-38542250" y="3220175"/>
            <a:chExt cx="341525" cy="318525"/>
          </a:xfrm>
        </p:grpSpPr>
        <p:sp>
          <p:nvSpPr>
            <p:cNvPr id="6724" name="Google Shape;6724;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2638712" y="3344787"/>
            <a:ext cx="369974" cy="369068"/>
            <a:chOff x="-38537400" y="3588000"/>
            <a:chExt cx="316650" cy="315875"/>
          </a:xfrm>
        </p:grpSpPr>
        <p:sp>
          <p:nvSpPr>
            <p:cNvPr id="6728" name="Google Shape;6728;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5"/>
          <p:cNvGrpSpPr/>
          <p:nvPr/>
        </p:nvGrpSpPr>
        <p:grpSpPr>
          <a:xfrm>
            <a:off x="2637792" y="3802316"/>
            <a:ext cx="371814" cy="369974"/>
            <a:chOff x="-38538975" y="3954250"/>
            <a:chExt cx="318225" cy="316650"/>
          </a:xfrm>
        </p:grpSpPr>
        <p:sp>
          <p:nvSpPr>
            <p:cNvPr id="6733" name="Google Shape;6733;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3955104" y="3797243"/>
            <a:ext cx="375465" cy="371814"/>
            <a:chOff x="-37385100" y="3949908"/>
            <a:chExt cx="321350" cy="318225"/>
          </a:xfrm>
        </p:grpSpPr>
        <p:sp>
          <p:nvSpPr>
            <p:cNvPr id="6736" name="Google Shape;6736;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5"/>
          <p:cNvGrpSpPr/>
          <p:nvPr/>
        </p:nvGrpSpPr>
        <p:grpSpPr>
          <a:xfrm>
            <a:off x="2130763" y="1532803"/>
            <a:ext cx="370909" cy="370675"/>
            <a:chOff x="-41895050" y="3217225"/>
            <a:chExt cx="317450" cy="317250"/>
          </a:xfrm>
        </p:grpSpPr>
        <p:sp>
          <p:nvSpPr>
            <p:cNvPr id="6739" name="Google Shape;6739;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5"/>
          <p:cNvGrpSpPr/>
          <p:nvPr/>
        </p:nvGrpSpPr>
        <p:grpSpPr>
          <a:xfrm>
            <a:off x="2130310" y="1969737"/>
            <a:ext cx="371814" cy="369974"/>
            <a:chOff x="-41893475" y="3584850"/>
            <a:chExt cx="318225" cy="316650"/>
          </a:xfrm>
        </p:grpSpPr>
        <p:sp>
          <p:nvSpPr>
            <p:cNvPr id="6745" name="Google Shape;6745;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9" name="Google Shape;6749;p8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85"/>
          <p:cNvGrpSpPr/>
          <p:nvPr/>
        </p:nvGrpSpPr>
        <p:grpSpPr>
          <a:xfrm>
            <a:off x="900338" y="3365029"/>
            <a:ext cx="337522" cy="370909"/>
            <a:chOff x="-39998250" y="3605325"/>
            <a:chExt cx="288875" cy="317450"/>
          </a:xfrm>
        </p:grpSpPr>
        <p:sp>
          <p:nvSpPr>
            <p:cNvPr id="6752" name="Google Shape;6752;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85"/>
          <p:cNvGrpSpPr/>
          <p:nvPr/>
        </p:nvGrpSpPr>
        <p:grpSpPr>
          <a:xfrm>
            <a:off x="884112" y="3823493"/>
            <a:ext cx="369974" cy="369945"/>
            <a:chOff x="-40011050" y="3972375"/>
            <a:chExt cx="316650" cy="316625"/>
          </a:xfrm>
        </p:grpSpPr>
        <p:sp>
          <p:nvSpPr>
            <p:cNvPr id="6755" name="Google Shape;6755;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5"/>
          <p:cNvGrpSpPr/>
          <p:nvPr/>
        </p:nvGrpSpPr>
        <p:grpSpPr>
          <a:xfrm>
            <a:off x="3116043" y="2888192"/>
            <a:ext cx="266921" cy="369039"/>
            <a:chOff x="-38129425" y="3222550"/>
            <a:chExt cx="228450" cy="315850"/>
          </a:xfrm>
        </p:grpSpPr>
        <p:sp>
          <p:nvSpPr>
            <p:cNvPr id="6758" name="Google Shape;6758;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85"/>
          <p:cNvGrpSpPr/>
          <p:nvPr/>
        </p:nvGrpSpPr>
        <p:grpSpPr>
          <a:xfrm>
            <a:off x="3071012" y="3344787"/>
            <a:ext cx="371785" cy="369974"/>
            <a:chOff x="-38172725" y="3588000"/>
            <a:chExt cx="318200" cy="316650"/>
          </a:xfrm>
        </p:grpSpPr>
        <p:sp>
          <p:nvSpPr>
            <p:cNvPr id="6761" name="Google Shape;6761;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85"/>
          <p:cNvGrpSpPr/>
          <p:nvPr/>
        </p:nvGrpSpPr>
        <p:grpSpPr>
          <a:xfrm>
            <a:off x="3146914" y="3803222"/>
            <a:ext cx="219981" cy="369974"/>
            <a:chOff x="-38109725" y="3955025"/>
            <a:chExt cx="188275" cy="316650"/>
          </a:xfrm>
        </p:grpSpPr>
        <p:sp>
          <p:nvSpPr>
            <p:cNvPr id="6770" name="Google Shape;6770;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2" name="Google Shape;6772;p8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3" name="Google Shape;6773;p85"/>
          <p:cNvGrpSpPr/>
          <p:nvPr/>
        </p:nvGrpSpPr>
        <p:grpSpPr>
          <a:xfrm>
            <a:off x="2562313" y="1534643"/>
            <a:ext cx="373654" cy="369068"/>
            <a:chOff x="-41530375" y="3218800"/>
            <a:chExt cx="319800" cy="315875"/>
          </a:xfrm>
        </p:grpSpPr>
        <p:sp>
          <p:nvSpPr>
            <p:cNvPr id="6774" name="Google Shape;6774;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85"/>
          <p:cNvGrpSpPr/>
          <p:nvPr/>
        </p:nvGrpSpPr>
        <p:grpSpPr>
          <a:xfrm>
            <a:off x="2564607" y="2049801"/>
            <a:ext cx="369068" cy="289004"/>
            <a:chOff x="-41526450" y="3653375"/>
            <a:chExt cx="315875" cy="247350"/>
          </a:xfrm>
        </p:grpSpPr>
        <p:sp>
          <p:nvSpPr>
            <p:cNvPr id="6777" name="Google Shape;6777;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5"/>
          <p:cNvGrpSpPr/>
          <p:nvPr/>
        </p:nvGrpSpPr>
        <p:grpSpPr>
          <a:xfrm>
            <a:off x="2565994" y="2412465"/>
            <a:ext cx="366293" cy="369974"/>
            <a:chOff x="-41526450" y="3951100"/>
            <a:chExt cx="313500" cy="316650"/>
          </a:xfrm>
        </p:grpSpPr>
        <p:sp>
          <p:nvSpPr>
            <p:cNvPr id="6780" name="Google Shape;6780;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5"/>
          <p:cNvGrpSpPr/>
          <p:nvPr/>
        </p:nvGrpSpPr>
        <p:grpSpPr>
          <a:xfrm>
            <a:off x="1331249" y="2906594"/>
            <a:ext cx="339595" cy="371814"/>
            <a:chOff x="-39625900" y="3238300"/>
            <a:chExt cx="290650" cy="318225"/>
          </a:xfrm>
        </p:grpSpPr>
        <p:sp>
          <p:nvSpPr>
            <p:cNvPr id="6784" name="Google Shape;6784;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8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85"/>
          <p:cNvGrpSpPr/>
          <p:nvPr/>
        </p:nvGrpSpPr>
        <p:grpSpPr>
          <a:xfrm>
            <a:off x="1325300" y="3823055"/>
            <a:ext cx="366293" cy="370441"/>
            <a:chOff x="-39647175" y="3972000"/>
            <a:chExt cx="313500" cy="317050"/>
          </a:xfrm>
        </p:grpSpPr>
        <p:sp>
          <p:nvSpPr>
            <p:cNvPr id="6788" name="Google Shape;6788;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85"/>
          <p:cNvGrpSpPr/>
          <p:nvPr/>
        </p:nvGrpSpPr>
        <p:grpSpPr>
          <a:xfrm>
            <a:off x="3494427" y="2887053"/>
            <a:ext cx="375495" cy="370879"/>
            <a:chOff x="-37808850" y="3221575"/>
            <a:chExt cx="321375" cy="317425"/>
          </a:xfrm>
        </p:grpSpPr>
        <p:sp>
          <p:nvSpPr>
            <p:cNvPr id="6792" name="Google Shape;6792;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5"/>
          <p:cNvGrpSpPr/>
          <p:nvPr/>
        </p:nvGrpSpPr>
        <p:grpSpPr>
          <a:xfrm>
            <a:off x="3503201" y="3409084"/>
            <a:ext cx="372749" cy="241158"/>
            <a:chOff x="-37806500" y="3643030"/>
            <a:chExt cx="319025" cy="206400"/>
          </a:xfrm>
        </p:grpSpPr>
        <p:sp>
          <p:nvSpPr>
            <p:cNvPr id="6795" name="Google Shape;6795;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3505508" y="3801381"/>
            <a:ext cx="368134" cy="371814"/>
            <a:chOff x="-37804925" y="3953450"/>
            <a:chExt cx="315075" cy="318225"/>
          </a:xfrm>
        </p:grpSpPr>
        <p:sp>
          <p:nvSpPr>
            <p:cNvPr id="6798" name="Google Shape;6798;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8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85"/>
          <p:cNvGrpSpPr/>
          <p:nvPr/>
        </p:nvGrpSpPr>
        <p:grpSpPr>
          <a:xfrm>
            <a:off x="4860977" y="1553988"/>
            <a:ext cx="355663" cy="308725"/>
            <a:chOff x="-28462125" y="3199700"/>
            <a:chExt cx="298550" cy="259150"/>
          </a:xfrm>
        </p:grpSpPr>
        <p:sp>
          <p:nvSpPr>
            <p:cNvPr id="6803" name="Google Shape;6803;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5"/>
          <p:cNvGrpSpPr/>
          <p:nvPr/>
        </p:nvGrpSpPr>
        <p:grpSpPr>
          <a:xfrm>
            <a:off x="4861930" y="1988678"/>
            <a:ext cx="353757" cy="352833"/>
            <a:chOff x="-28461325" y="3545475"/>
            <a:chExt cx="296950" cy="296175"/>
          </a:xfrm>
        </p:grpSpPr>
        <p:sp>
          <p:nvSpPr>
            <p:cNvPr id="6807" name="Google Shape;6807;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5"/>
          <p:cNvGrpSpPr/>
          <p:nvPr/>
        </p:nvGrpSpPr>
        <p:grpSpPr>
          <a:xfrm>
            <a:off x="4858162" y="2438722"/>
            <a:ext cx="361292" cy="352803"/>
            <a:chOff x="-28463700" y="3914875"/>
            <a:chExt cx="303275" cy="296150"/>
          </a:xfrm>
        </p:grpSpPr>
        <p:sp>
          <p:nvSpPr>
            <p:cNvPr id="6814" name="Google Shape;6814;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5"/>
          <p:cNvGrpSpPr/>
          <p:nvPr/>
        </p:nvGrpSpPr>
        <p:grpSpPr>
          <a:xfrm>
            <a:off x="7092947" y="1594805"/>
            <a:ext cx="351880" cy="227092"/>
            <a:chOff x="-26573400" y="3224125"/>
            <a:chExt cx="295375" cy="190625"/>
          </a:xfrm>
        </p:grpSpPr>
        <p:sp>
          <p:nvSpPr>
            <p:cNvPr id="6817" name="Google Shape;6817;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5"/>
          <p:cNvGrpSpPr/>
          <p:nvPr/>
        </p:nvGrpSpPr>
        <p:grpSpPr>
          <a:xfrm>
            <a:off x="7092947" y="1989140"/>
            <a:ext cx="351880" cy="351910"/>
            <a:chOff x="-26573400" y="3546250"/>
            <a:chExt cx="295375" cy="295400"/>
          </a:xfrm>
        </p:grpSpPr>
        <p:sp>
          <p:nvSpPr>
            <p:cNvPr id="6820" name="Google Shape;6820;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85"/>
          <p:cNvGrpSpPr/>
          <p:nvPr/>
        </p:nvGrpSpPr>
        <p:grpSpPr>
          <a:xfrm>
            <a:off x="7081228" y="2439049"/>
            <a:ext cx="375319" cy="352148"/>
            <a:chOff x="-26583625" y="3917025"/>
            <a:chExt cx="315050" cy="295600"/>
          </a:xfrm>
        </p:grpSpPr>
        <p:sp>
          <p:nvSpPr>
            <p:cNvPr id="6826" name="Google Shape;6826;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0" name="Google Shape;6830;p8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1" name="Google Shape;6831;p85"/>
          <p:cNvGrpSpPr/>
          <p:nvPr/>
        </p:nvGrpSpPr>
        <p:grpSpPr>
          <a:xfrm>
            <a:off x="5779742" y="3398079"/>
            <a:ext cx="289039" cy="352833"/>
            <a:chOff x="-24694925" y="3518700"/>
            <a:chExt cx="242625" cy="296175"/>
          </a:xfrm>
        </p:grpSpPr>
        <p:sp>
          <p:nvSpPr>
            <p:cNvPr id="6832" name="Google Shape;6832;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5"/>
          <p:cNvGrpSpPr/>
          <p:nvPr/>
        </p:nvGrpSpPr>
        <p:grpSpPr>
          <a:xfrm>
            <a:off x="5779280" y="3848107"/>
            <a:ext cx="289962" cy="352833"/>
            <a:chOff x="-24709100" y="3888875"/>
            <a:chExt cx="243400" cy="296175"/>
          </a:xfrm>
        </p:grpSpPr>
        <p:sp>
          <p:nvSpPr>
            <p:cNvPr id="6837" name="Google Shape;6837;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5"/>
          <p:cNvGrpSpPr/>
          <p:nvPr/>
        </p:nvGrpSpPr>
        <p:grpSpPr>
          <a:xfrm>
            <a:off x="7979280" y="2920770"/>
            <a:ext cx="356556" cy="349557"/>
            <a:chOff x="-22863675" y="3131775"/>
            <a:chExt cx="299300" cy="293425"/>
          </a:xfrm>
        </p:grpSpPr>
        <p:sp>
          <p:nvSpPr>
            <p:cNvPr id="6841" name="Google Shape;6841;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5"/>
          <p:cNvGrpSpPr/>
          <p:nvPr/>
        </p:nvGrpSpPr>
        <p:grpSpPr>
          <a:xfrm>
            <a:off x="5322144" y="1531949"/>
            <a:ext cx="310602" cy="352803"/>
            <a:chOff x="-28069875" y="3175300"/>
            <a:chExt cx="260725" cy="296150"/>
          </a:xfrm>
        </p:grpSpPr>
        <p:sp>
          <p:nvSpPr>
            <p:cNvPr id="6845" name="Google Shape;6845;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4" name="Google Shape;6854;p8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5" name="Google Shape;6855;p85"/>
          <p:cNvGrpSpPr/>
          <p:nvPr/>
        </p:nvGrpSpPr>
        <p:grpSpPr>
          <a:xfrm>
            <a:off x="5363423" y="2439183"/>
            <a:ext cx="228045" cy="351880"/>
            <a:chOff x="-28032075" y="3916450"/>
            <a:chExt cx="191425" cy="295375"/>
          </a:xfrm>
        </p:grpSpPr>
        <p:sp>
          <p:nvSpPr>
            <p:cNvPr id="6856" name="Google Shape;6856;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5"/>
          <p:cNvGrpSpPr/>
          <p:nvPr/>
        </p:nvGrpSpPr>
        <p:grpSpPr>
          <a:xfrm>
            <a:off x="7528769" y="1531934"/>
            <a:ext cx="352833" cy="352833"/>
            <a:chOff x="-26201650" y="3176075"/>
            <a:chExt cx="296175" cy="296175"/>
          </a:xfrm>
        </p:grpSpPr>
        <p:sp>
          <p:nvSpPr>
            <p:cNvPr id="6860" name="Google Shape;6860;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5"/>
          <p:cNvGrpSpPr/>
          <p:nvPr/>
        </p:nvGrpSpPr>
        <p:grpSpPr>
          <a:xfrm>
            <a:off x="7528293" y="1989155"/>
            <a:ext cx="353786" cy="351880"/>
            <a:chOff x="-26204800" y="3547050"/>
            <a:chExt cx="296975" cy="295375"/>
          </a:xfrm>
        </p:grpSpPr>
        <p:sp>
          <p:nvSpPr>
            <p:cNvPr id="6863" name="Google Shape;6863;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8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85"/>
          <p:cNvGrpSpPr/>
          <p:nvPr/>
        </p:nvGrpSpPr>
        <p:grpSpPr>
          <a:xfrm>
            <a:off x="6199548" y="2919133"/>
            <a:ext cx="345328" cy="352833"/>
            <a:chOff x="-24353875" y="3147725"/>
            <a:chExt cx="289875" cy="296175"/>
          </a:xfrm>
        </p:grpSpPr>
        <p:sp>
          <p:nvSpPr>
            <p:cNvPr id="6867" name="Google Shape;6867;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5"/>
          <p:cNvGrpSpPr/>
          <p:nvPr/>
        </p:nvGrpSpPr>
        <p:grpSpPr>
          <a:xfrm>
            <a:off x="6207530" y="3398540"/>
            <a:ext cx="329365" cy="351910"/>
            <a:chOff x="-24344425" y="3519475"/>
            <a:chExt cx="276475" cy="295400"/>
          </a:xfrm>
        </p:grpSpPr>
        <p:sp>
          <p:nvSpPr>
            <p:cNvPr id="6870" name="Google Shape;6870;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5"/>
          <p:cNvGrpSpPr/>
          <p:nvPr/>
        </p:nvGrpSpPr>
        <p:grpSpPr>
          <a:xfrm>
            <a:off x="6197210" y="3850460"/>
            <a:ext cx="350004" cy="348128"/>
            <a:chOff x="-24353075" y="3891250"/>
            <a:chExt cx="293800" cy="292225"/>
          </a:xfrm>
        </p:grpSpPr>
        <p:sp>
          <p:nvSpPr>
            <p:cNvPr id="6873" name="Google Shape;6873;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5"/>
          <p:cNvGrpSpPr/>
          <p:nvPr/>
        </p:nvGrpSpPr>
        <p:grpSpPr>
          <a:xfrm>
            <a:off x="7980681" y="3398763"/>
            <a:ext cx="353757" cy="351463"/>
            <a:chOff x="-22845575" y="3504075"/>
            <a:chExt cx="296950" cy="295025"/>
          </a:xfrm>
        </p:grpSpPr>
        <p:sp>
          <p:nvSpPr>
            <p:cNvPr id="6876" name="Google Shape;6876;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5"/>
          <p:cNvGrpSpPr/>
          <p:nvPr/>
        </p:nvGrpSpPr>
        <p:grpSpPr>
          <a:xfrm>
            <a:off x="5773862" y="1532411"/>
            <a:ext cx="299344" cy="351880"/>
            <a:chOff x="-27691025" y="3175300"/>
            <a:chExt cx="251275" cy="295375"/>
          </a:xfrm>
        </p:grpSpPr>
        <p:sp>
          <p:nvSpPr>
            <p:cNvPr id="6879" name="Google Shape;6879;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5"/>
          <p:cNvGrpSpPr/>
          <p:nvPr/>
        </p:nvGrpSpPr>
        <p:grpSpPr>
          <a:xfrm>
            <a:off x="5746179" y="2051087"/>
            <a:ext cx="354710" cy="228015"/>
            <a:chOff x="-27721750" y="3598250"/>
            <a:chExt cx="297750" cy="191400"/>
          </a:xfrm>
        </p:grpSpPr>
        <p:sp>
          <p:nvSpPr>
            <p:cNvPr id="6884" name="Google Shape;6884;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85"/>
          <p:cNvGrpSpPr/>
          <p:nvPr/>
        </p:nvGrpSpPr>
        <p:grpSpPr>
          <a:xfrm>
            <a:off x="5747579" y="2444633"/>
            <a:ext cx="351910" cy="340980"/>
            <a:chOff x="-27719400" y="3925600"/>
            <a:chExt cx="295400" cy="286225"/>
          </a:xfrm>
        </p:grpSpPr>
        <p:sp>
          <p:nvSpPr>
            <p:cNvPr id="6887" name="Google Shape;6887;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85"/>
          <p:cNvGrpSpPr/>
          <p:nvPr/>
        </p:nvGrpSpPr>
        <p:grpSpPr>
          <a:xfrm>
            <a:off x="7968851" y="1531473"/>
            <a:ext cx="353757" cy="353757"/>
            <a:chOff x="-25834600" y="3176875"/>
            <a:chExt cx="296950" cy="296950"/>
          </a:xfrm>
        </p:grpSpPr>
        <p:sp>
          <p:nvSpPr>
            <p:cNvPr id="6890" name="Google Shape;6890;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5"/>
          <p:cNvGrpSpPr/>
          <p:nvPr/>
        </p:nvGrpSpPr>
        <p:grpSpPr>
          <a:xfrm>
            <a:off x="7968851" y="1999474"/>
            <a:ext cx="353757" cy="331241"/>
            <a:chOff x="-25834600" y="3564375"/>
            <a:chExt cx="296950" cy="278050"/>
          </a:xfrm>
        </p:grpSpPr>
        <p:sp>
          <p:nvSpPr>
            <p:cNvPr id="6896" name="Google Shape;6896;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85"/>
          <p:cNvGrpSpPr/>
          <p:nvPr/>
        </p:nvGrpSpPr>
        <p:grpSpPr>
          <a:xfrm>
            <a:off x="7966974" y="2438826"/>
            <a:ext cx="357509" cy="352595"/>
            <a:chOff x="-25834600" y="3915850"/>
            <a:chExt cx="300100" cy="295975"/>
          </a:xfrm>
        </p:grpSpPr>
        <p:sp>
          <p:nvSpPr>
            <p:cNvPr id="6905" name="Google Shape;6905;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5"/>
          <p:cNvGrpSpPr/>
          <p:nvPr/>
        </p:nvGrpSpPr>
        <p:grpSpPr>
          <a:xfrm>
            <a:off x="6702402" y="2920056"/>
            <a:ext cx="228968" cy="350987"/>
            <a:chOff x="-23930925" y="3149300"/>
            <a:chExt cx="192200" cy="294625"/>
          </a:xfrm>
        </p:grpSpPr>
        <p:sp>
          <p:nvSpPr>
            <p:cNvPr id="6909" name="Google Shape;6909;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5"/>
          <p:cNvGrpSpPr/>
          <p:nvPr/>
        </p:nvGrpSpPr>
        <p:grpSpPr>
          <a:xfrm>
            <a:off x="6659232" y="3398540"/>
            <a:ext cx="315307" cy="351910"/>
            <a:chOff x="-23962425" y="3519475"/>
            <a:chExt cx="264675" cy="295400"/>
          </a:xfrm>
        </p:grpSpPr>
        <p:sp>
          <p:nvSpPr>
            <p:cNvPr id="6914" name="Google Shape;6914;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6" name="Google Shape;6916;p8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7" name="Google Shape;6917;p85"/>
          <p:cNvGrpSpPr/>
          <p:nvPr/>
        </p:nvGrpSpPr>
        <p:grpSpPr>
          <a:xfrm>
            <a:off x="8037908" y="3848584"/>
            <a:ext cx="239302" cy="351880"/>
            <a:chOff x="-22788075" y="3904625"/>
            <a:chExt cx="200875" cy="295375"/>
          </a:xfrm>
        </p:grpSpPr>
        <p:sp>
          <p:nvSpPr>
            <p:cNvPr id="6918" name="Google Shape;6918;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5"/>
          <p:cNvGrpSpPr/>
          <p:nvPr/>
        </p:nvGrpSpPr>
        <p:grpSpPr>
          <a:xfrm>
            <a:off x="6193206" y="1531949"/>
            <a:ext cx="354710" cy="352803"/>
            <a:chOff x="-27351575" y="3175300"/>
            <a:chExt cx="297750" cy="296150"/>
          </a:xfrm>
        </p:grpSpPr>
        <p:sp>
          <p:nvSpPr>
            <p:cNvPr id="6923" name="Google Shape;6923;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5"/>
          <p:cNvGrpSpPr/>
          <p:nvPr/>
        </p:nvGrpSpPr>
        <p:grpSpPr>
          <a:xfrm>
            <a:off x="6235914" y="1988559"/>
            <a:ext cx="269293" cy="353072"/>
            <a:chOff x="-27313750" y="3545275"/>
            <a:chExt cx="226050" cy="296375"/>
          </a:xfrm>
        </p:grpSpPr>
        <p:sp>
          <p:nvSpPr>
            <p:cNvPr id="6928" name="Google Shape;6928;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85"/>
          <p:cNvGrpSpPr/>
          <p:nvPr/>
        </p:nvGrpSpPr>
        <p:grpSpPr>
          <a:xfrm>
            <a:off x="6193206" y="2436830"/>
            <a:ext cx="354710" cy="356586"/>
            <a:chOff x="-27351575" y="3915650"/>
            <a:chExt cx="297750" cy="299325"/>
          </a:xfrm>
        </p:grpSpPr>
        <p:sp>
          <p:nvSpPr>
            <p:cNvPr id="6932" name="Google Shape;6932;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5"/>
          <p:cNvGrpSpPr/>
          <p:nvPr/>
        </p:nvGrpSpPr>
        <p:grpSpPr>
          <a:xfrm>
            <a:off x="4880696" y="2919029"/>
            <a:ext cx="319060" cy="353042"/>
            <a:chOff x="-25445525" y="3175900"/>
            <a:chExt cx="267825" cy="296350"/>
          </a:xfrm>
        </p:grpSpPr>
        <p:sp>
          <p:nvSpPr>
            <p:cNvPr id="6935" name="Google Shape;6935;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5"/>
          <p:cNvGrpSpPr/>
          <p:nvPr/>
        </p:nvGrpSpPr>
        <p:grpSpPr>
          <a:xfrm>
            <a:off x="4862410" y="3409352"/>
            <a:ext cx="355633" cy="330288"/>
            <a:chOff x="-25465200" y="3565175"/>
            <a:chExt cx="298525" cy="277250"/>
          </a:xfrm>
        </p:grpSpPr>
        <p:sp>
          <p:nvSpPr>
            <p:cNvPr id="6939" name="Google Shape;6939;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5"/>
          <p:cNvGrpSpPr/>
          <p:nvPr/>
        </p:nvGrpSpPr>
        <p:grpSpPr>
          <a:xfrm>
            <a:off x="4861948" y="3848882"/>
            <a:ext cx="356556" cy="351285"/>
            <a:chOff x="-25465200" y="3916150"/>
            <a:chExt cx="299300" cy="294875"/>
          </a:xfrm>
        </p:grpSpPr>
        <p:sp>
          <p:nvSpPr>
            <p:cNvPr id="6942" name="Google Shape;6942;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85"/>
          <p:cNvGrpSpPr/>
          <p:nvPr/>
        </p:nvGrpSpPr>
        <p:grpSpPr>
          <a:xfrm>
            <a:off x="7089388" y="2919148"/>
            <a:ext cx="351880" cy="352803"/>
            <a:chOff x="-23615075" y="3148525"/>
            <a:chExt cx="295375" cy="296150"/>
          </a:xfrm>
        </p:grpSpPr>
        <p:sp>
          <p:nvSpPr>
            <p:cNvPr id="6945" name="Google Shape;6945;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8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85"/>
          <p:cNvGrpSpPr/>
          <p:nvPr/>
        </p:nvGrpSpPr>
        <p:grpSpPr>
          <a:xfrm>
            <a:off x="7088911" y="3858427"/>
            <a:ext cx="352833" cy="332194"/>
            <a:chOff x="-23615075" y="3906200"/>
            <a:chExt cx="296175" cy="278850"/>
          </a:xfrm>
        </p:grpSpPr>
        <p:sp>
          <p:nvSpPr>
            <p:cNvPr id="6951" name="Google Shape;6951;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4" name="Google Shape;6954;p8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5" name="Google Shape;6955;p85"/>
          <p:cNvGrpSpPr/>
          <p:nvPr/>
        </p:nvGrpSpPr>
        <p:grpSpPr>
          <a:xfrm>
            <a:off x="6637880" y="1532068"/>
            <a:ext cx="353757" cy="352565"/>
            <a:chOff x="-26980600" y="3175500"/>
            <a:chExt cx="296950" cy="295950"/>
          </a:xfrm>
        </p:grpSpPr>
        <p:sp>
          <p:nvSpPr>
            <p:cNvPr id="6956" name="Google Shape;6956;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9" name="Google Shape;6959;p8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0" name="Google Shape;6960;p85"/>
          <p:cNvGrpSpPr/>
          <p:nvPr/>
        </p:nvGrpSpPr>
        <p:grpSpPr>
          <a:xfrm>
            <a:off x="6638357" y="2470604"/>
            <a:ext cx="352803" cy="289039"/>
            <a:chOff x="-26981375" y="3951875"/>
            <a:chExt cx="296150" cy="242625"/>
          </a:xfrm>
        </p:grpSpPr>
        <p:sp>
          <p:nvSpPr>
            <p:cNvPr id="6961" name="Google Shape;6961;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5"/>
          <p:cNvGrpSpPr/>
          <p:nvPr/>
        </p:nvGrpSpPr>
        <p:grpSpPr>
          <a:xfrm>
            <a:off x="5303399" y="2918195"/>
            <a:ext cx="351910" cy="354710"/>
            <a:chOff x="-25094250" y="3176075"/>
            <a:chExt cx="295400" cy="297750"/>
          </a:xfrm>
        </p:grpSpPr>
        <p:sp>
          <p:nvSpPr>
            <p:cNvPr id="6965" name="Google Shape;6965;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5"/>
          <p:cNvGrpSpPr/>
          <p:nvPr/>
        </p:nvGrpSpPr>
        <p:grpSpPr>
          <a:xfrm>
            <a:off x="5303399" y="3398556"/>
            <a:ext cx="351910" cy="351880"/>
            <a:chOff x="-25094250" y="3547050"/>
            <a:chExt cx="295400" cy="295375"/>
          </a:xfrm>
        </p:grpSpPr>
        <p:sp>
          <p:nvSpPr>
            <p:cNvPr id="6969" name="Google Shape;6969;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4" name="Google Shape;6974;p8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5" name="Google Shape;6975;p85"/>
          <p:cNvGrpSpPr/>
          <p:nvPr/>
        </p:nvGrpSpPr>
        <p:grpSpPr>
          <a:xfrm>
            <a:off x="7535476" y="2919148"/>
            <a:ext cx="352803" cy="352803"/>
            <a:chOff x="-23245675" y="3148525"/>
            <a:chExt cx="296150" cy="296150"/>
          </a:xfrm>
        </p:grpSpPr>
        <p:sp>
          <p:nvSpPr>
            <p:cNvPr id="6976" name="Google Shape;6976;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8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85"/>
          <p:cNvGrpSpPr/>
          <p:nvPr/>
        </p:nvGrpSpPr>
        <p:grpSpPr>
          <a:xfrm>
            <a:off x="7535938" y="3848122"/>
            <a:ext cx="351880" cy="352803"/>
            <a:chOff x="-23244900" y="3888100"/>
            <a:chExt cx="295375" cy="296150"/>
          </a:xfrm>
        </p:grpSpPr>
        <p:sp>
          <p:nvSpPr>
            <p:cNvPr id="6981" name="Google Shape;6981;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8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96"/>
        <p:cNvGrpSpPr/>
        <p:nvPr/>
      </p:nvGrpSpPr>
      <p:grpSpPr>
        <a:xfrm>
          <a:off x="0" y="0"/>
          <a:ext cx="0" cy="0"/>
          <a:chOff x="0" y="0"/>
          <a:chExt cx="0" cy="0"/>
        </a:xfrm>
      </p:grpSpPr>
      <p:sp>
        <p:nvSpPr>
          <p:cNvPr id="6997" name="Google Shape;6997;p8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98" name="Google Shape;6998;p8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999" name="Google Shape;6999;p8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86"/>
          <p:cNvGrpSpPr/>
          <p:nvPr/>
        </p:nvGrpSpPr>
        <p:grpSpPr>
          <a:xfrm>
            <a:off x="850004" y="1975418"/>
            <a:ext cx="367261" cy="367261"/>
            <a:chOff x="-65145700" y="3727425"/>
            <a:chExt cx="317425" cy="317425"/>
          </a:xfrm>
        </p:grpSpPr>
        <p:sp>
          <p:nvSpPr>
            <p:cNvPr id="7001" name="Google Shape;7001;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6"/>
          <p:cNvGrpSpPr/>
          <p:nvPr/>
        </p:nvGrpSpPr>
        <p:grpSpPr>
          <a:xfrm>
            <a:off x="853201" y="2404333"/>
            <a:ext cx="360868" cy="367261"/>
            <a:chOff x="-65144125" y="4094450"/>
            <a:chExt cx="311900" cy="317425"/>
          </a:xfrm>
        </p:grpSpPr>
        <p:sp>
          <p:nvSpPr>
            <p:cNvPr id="7004" name="Google Shape;7004;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8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8" name="Google Shape;7008;p86"/>
          <p:cNvGrpSpPr/>
          <p:nvPr/>
        </p:nvGrpSpPr>
        <p:grpSpPr>
          <a:xfrm>
            <a:off x="3056770" y="1975028"/>
            <a:ext cx="370645" cy="368042"/>
            <a:chOff x="-63250675" y="3744075"/>
            <a:chExt cx="320350" cy="318100"/>
          </a:xfrm>
        </p:grpSpPr>
        <p:sp>
          <p:nvSpPr>
            <p:cNvPr id="7009" name="Google Shape;7009;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6"/>
          <p:cNvGrpSpPr/>
          <p:nvPr/>
        </p:nvGrpSpPr>
        <p:grpSpPr>
          <a:xfrm>
            <a:off x="3058462" y="2404333"/>
            <a:ext cx="367261" cy="367261"/>
            <a:chOff x="-63250675" y="4110200"/>
            <a:chExt cx="317425" cy="317425"/>
          </a:xfrm>
        </p:grpSpPr>
        <p:sp>
          <p:nvSpPr>
            <p:cNvPr id="7013" name="Google Shape;7013;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6"/>
          <p:cNvGrpSpPr/>
          <p:nvPr/>
        </p:nvGrpSpPr>
        <p:grpSpPr>
          <a:xfrm>
            <a:off x="1737509" y="2901428"/>
            <a:ext cx="359075" cy="358844"/>
            <a:chOff x="-61351725" y="3372400"/>
            <a:chExt cx="310350" cy="310150"/>
          </a:xfrm>
        </p:grpSpPr>
        <p:sp>
          <p:nvSpPr>
            <p:cNvPr id="7023" name="Google Shape;7023;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6"/>
          <p:cNvGrpSpPr/>
          <p:nvPr/>
        </p:nvGrpSpPr>
        <p:grpSpPr>
          <a:xfrm>
            <a:off x="1733864" y="3364484"/>
            <a:ext cx="366364" cy="333534"/>
            <a:chOff x="-61354875" y="3751050"/>
            <a:chExt cx="316650" cy="288275"/>
          </a:xfrm>
        </p:grpSpPr>
        <p:sp>
          <p:nvSpPr>
            <p:cNvPr id="7027" name="Google Shape;7027;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6"/>
          <p:cNvGrpSpPr/>
          <p:nvPr/>
        </p:nvGrpSpPr>
        <p:grpSpPr>
          <a:xfrm>
            <a:off x="1733864" y="3806124"/>
            <a:ext cx="366364" cy="367290"/>
            <a:chOff x="-61354875" y="4101525"/>
            <a:chExt cx="316650" cy="317450"/>
          </a:xfrm>
        </p:grpSpPr>
        <p:sp>
          <p:nvSpPr>
            <p:cNvPr id="7031" name="Google Shape;7031;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6"/>
          <p:cNvGrpSpPr/>
          <p:nvPr/>
        </p:nvGrpSpPr>
        <p:grpSpPr>
          <a:xfrm>
            <a:off x="3950299" y="2898000"/>
            <a:ext cx="368157" cy="365699"/>
            <a:chOff x="-59470075" y="3308975"/>
            <a:chExt cx="318200" cy="316075"/>
          </a:xfrm>
        </p:grpSpPr>
        <p:sp>
          <p:nvSpPr>
            <p:cNvPr id="7034" name="Google Shape;7034;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1295729" y="1533705"/>
            <a:ext cx="367261" cy="364686"/>
            <a:chOff x="-64781025" y="3361050"/>
            <a:chExt cx="317425" cy="315200"/>
          </a:xfrm>
        </p:grpSpPr>
        <p:sp>
          <p:nvSpPr>
            <p:cNvPr id="7044" name="Google Shape;7044;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8" name="Google Shape;7048;p8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1" name="Google Shape;7051;p86"/>
          <p:cNvGrpSpPr/>
          <p:nvPr/>
        </p:nvGrpSpPr>
        <p:grpSpPr>
          <a:xfrm>
            <a:off x="3500129" y="1975144"/>
            <a:ext cx="382765" cy="367810"/>
            <a:chOff x="-62890750" y="3747425"/>
            <a:chExt cx="330825" cy="317900"/>
          </a:xfrm>
        </p:grpSpPr>
        <p:sp>
          <p:nvSpPr>
            <p:cNvPr id="7052" name="Google Shape;7052;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6"/>
          <p:cNvGrpSpPr/>
          <p:nvPr/>
        </p:nvGrpSpPr>
        <p:grpSpPr>
          <a:xfrm>
            <a:off x="3507881" y="2404781"/>
            <a:ext cx="367261" cy="366364"/>
            <a:chOff x="-62884425" y="4111775"/>
            <a:chExt cx="317425" cy="316650"/>
          </a:xfrm>
        </p:grpSpPr>
        <p:sp>
          <p:nvSpPr>
            <p:cNvPr id="7067" name="Google Shape;7067;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2180515" y="2900850"/>
            <a:ext cx="365438" cy="360001"/>
            <a:chOff x="-60991775" y="3376900"/>
            <a:chExt cx="315850" cy="311150"/>
          </a:xfrm>
        </p:grpSpPr>
        <p:sp>
          <p:nvSpPr>
            <p:cNvPr id="7070" name="Google Shape;7070;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6"/>
          <p:cNvGrpSpPr/>
          <p:nvPr/>
        </p:nvGrpSpPr>
        <p:grpSpPr>
          <a:xfrm>
            <a:off x="2180052" y="3351714"/>
            <a:ext cx="366364" cy="359075"/>
            <a:chOff x="-60988625" y="3740800"/>
            <a:chExt cx="316650" cy="310350"/>
          </a:xfrm>
        </p:grpSpPr>
        <p:sp>
          <p:nvSpPr>
            <p:cNvPr id="7074" name="Google Shape;7074;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2180052" y="3807165"/>
            <a:ext cx="366364" cy="365207"/>
            <a:chOff x="-60987850" y="4100950"/>
            <a:chExt cx="316650" cy="315650"/>
          </a:xfrm>
        </p:grpSpPr>
        <p:sp>
          <p:nvSpPr>
            <p:cNvPr id="7078" name="Google Shape;7078;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3949836" y="3352625"/>
            <a:ext cx="369083" cy="357253"/>
            <a:chOff x="-59447250" y="3706150"/>
            <a:chExt cx="319000" cy="308775"/>
          </a:xfrm>
        </p:grpSpPr>
        <p:sp>
          <p:nvSpPr>
            <p:cNvPr id="7084" name="Google Shape;7084;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6"/>
          <p:cNvGrpSpPr/>
          <p:nvPr/>
        </p:nvGrpSpPr>
        <p:grpSpPr>
          <a:xfrm>
            <a:off x="1738564" y="1545199"/>
            <a:ext cx="368186" cy="364224"/>
            <a:chOff x="-64406125" y="3362225"/>
            <a:chExt cx="318225" cy="314800"/>
          </a:xfrm>
        </p:grpSpPr>
        <p:sp>
          <p:nvSpPr>
            <p:cNvPr id="7089" name="Google Shape;7089;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1" name="Google Shape;7091;p86"/>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2" name="Google Shape;7092;p86"/>
          <p:cNvGrpSpPr/>
          <p:nvPr/>
        </p:nvGrpSpPr>
        <p:grpSpPr>
          <a:xfrm>
            <a:off x="1739027" y="2416044"/>
            <a:ext cx="367261" cy="366364"/>
            <a:chOff x="-64410850" y="4094450"/>
            <a:chExt cx="317425" cy="316650"/>
          </a:xfrm>
        </p:grpSpPr>
        <p:sp>
          <p:nvSpPr>
            <p:cNvPr id="7093" name="Google Shape;7093;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6" name="Google Shape;7096;p8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7" name="Google Shape;7097;p86"/>
          <p:cNvGrpSpPr/>
          <p:nvPr/>
        </p:nvGrpSpPr>
        <p:grpSpPr>
          <a:xfrm>
            <a:off x="3960575" y="1974854"/>
            <a:ext cx="365467" cy="368389"/>
            <a:chOff x="-62516625" y="3743175"/>
            <a:chExt cx="315875" cy="318400"/>
          </a:xfrm>
        </p:grpSpPr>
        <p:sp>
          <p:nvSpPr>
            <p:cNvPr id="7098" name="Google Shape;7098;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3967415" y="2424826"/>
            <a:ext cx="351786" cy="326274"/>
            <a:chOff x="-62511900" y="4129100"/>
            <a:chExt cx="304050" cy="282000"/>
          </a:xfrm>
        </p:grpSpPr>
        <p:sp>
          <p:nvSpPr>
            <p:cNvPr id="7101" name="Google Shape;7101;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6"/>
          <p:cNvGrpSpPr/>
          <p:nvPr/>
        </p:nvGrpSpPr>
        <p:grpSpPr>
          <a:xfrm>
            <a:off x="2645537" y="2897220"/>
            <a:ext cx="310770" cy="367261"/>
            <a:chOff x="-60597975" y="3367475"/>
            <a:chExt cx="268600" cy="317425"/>
          </a:xfrm>
        </p:grpSpPr>
        <p:sp>
          <p:nvSpPr>
            <p:cNvPr id="7107" name="Google Shape;7107;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2" name="Google Shape;7112;p8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3" name="Google Shape;7113;p86"/>
          <p:cNvGrpSpPr/>
          <p:nvPr/>
        </p:nvGrpSpPr>
        <p:grpSpPr>
          <a:xfrm>
            <a:off x="2617740" y="3858536"/>
            <a:ext cx="366364" cy="262465"/>
            <a:chOff x="-60621600" y="4145650"/>
            <a:chExt cx="316650" cy="226850"/>
          </a:xfrm>
        </p:grpSpPr>
        <p:sp>
          <p:nvSpPr>
            <p:cNvPr id="7114" name="Google Shape;7114;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86"/>
          <p:cNvGrpSpPr/>
          <p:nvPr/>
        </p:nvGrpSpPr>
        <p:grpSpPr>
          <a:xfrm>
            <a:off x="3954392" y="3807035"/>
            <a:ext cx="359972" cy="365467"/>
            <a:chOff x="-59400775" y="4084200"/>
            <a:chExt cx="311125" cy="315875"/>
          </a:xfrm>
        </p:grpSpPr>
        <p:sp>
          <p:nvSpPr>
            <p:cNvPr id="7118" name="Google Shape;7118;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2178486" y="1532866"/>
            <a:ext cx="365438" cy="366364"/>
            <a:chOff x="-64044600" y="3360375"/>
            <a:chExt cx="315850" cy="316650"/>
          </a:xfrm>
        </p:grpSpPr>
        <p:sp>
          <p:nvSpPr>
            <p:cNvPr id="7125" name="Google Shape;7125;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6"/>
          <p:cNvGrpSpPr/>
          <p:nvPr/>
        </p:nvGrpSpPr>
        <p:grpSpPr>
          <a:xfrm>
            <a:off x="2204909" y="1975418"/>
            <a:ext cx="312592" cy="367261"/>
            <a:chOff x="-64022550" y="3727425"/>
            <a:chExt cx="270175" cy="317425"/>
          </a:xfrm>
        </p:grpSpPr>
        <p:sp>
          <p:nvSpPr>
            <p:cNvPr id="7129" name="Google Shape;7129;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2229047" y="2404318"/>
            <a:ext cx="264317" cy="367290"/>
            <a:chOff x="-64001300" y="4093650"/>
            <a:chExt cx="228450" cy="317450"/>
          </a:xfrm>
        </p:grpSpPr>
        <p:sp>
          <p:nvSpPr>
            <p:cNvPr id="7133" name="Google Shape;7133;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848051" y="2897610"/>
            <a:ext cx="359972" cy="366480"/>
            <a:chOff x="-62148800" y="3377700"/>
            <a:chExt cx="311125" cy="316750"/>
          </a:xfrm>
        </p:grpSpPr>
        <p:sp>
          <p:nvSpPr>
            <p:cNvPr id="7138" name="Google Shape;7138;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6"/>
          <p:cNvGrpSpPr/>
          <p:nvPr/>
        </p:nvGrpSpPr>
        <p:grpSpPr>
          <a:xfrm>
            <a:off x="843958" y="3347607"/>
            <a:ext cx="368157" cy="367290"/>
            <a:chOff x="-62154300" y="3743950"/>
            <a:chExt cx="318200" cy="317450"/>
          </a:xfrm>
        </p:grpSpPr>
        <p:sp>
          <p:nvSpPr>
            <p:cNvPr id="7141" name="Google Shape;7141;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86"/>
          <p:cNvGrpSpPr/>
          <p:nvPr/>
        </p:nvGrpSpPr>
        <p:grpSpPr>
          <a:xfrm>
            <a:off x="843944" y="3806587"/>
            <a:ext cx="368186" cy="366364"/>
            <a:chOff x="-62151950" y="4111775"/>
            <a:chExt cx="318225" cy="316650"/>
          </a:xfrm>
        </p:grpSpPr>
        <p:sp>
          <p:nvSpPr>
            <p:cNvPr id="7144" name="Google Shape;7144;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062568" y="2897133"/>
            <a:ext cx="368157" cy="367434"/>
            <a:chOff x="-60254550" y="3367325"/>
            <a:chExt cx="318200" cy="317575"/>
          </a:xfrm>
        </p:grpSpPr>
        <p:sp>
          <p:nvSpPr>
            <p:cNvPr id="7149" name="Google Shape;7149;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3063465" y="3348127"/>
            <a:ext cx="366364" cy="366248"/>
            <a:chOff x="-60255350" y="3733825"/>
            <a:chExt cx="316650" cy="316550"/>
          </a:xfrm>
        </p:grpSpPr>
        <p:sp>
          <p:nvSpPr>
            <p:cNvPr id="7154" name="Google Shape;7154;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6"/>
          <p:cNvGrpSpPr/>
          <p:nvPr/>
        </p:nvGrpSpPr>
        <p:grpSpPr>
          <a:xfrm>
            <a:off x="3091262" y="3807035"/>
            <a:ext cx="310770" cy="365467"/>
            <a:chOff x="-60232500" y="4101525"/>
            <a:chExt cx="268600" cy="315875"/>
          </a:xfrm>
        </p:grpSpPr>
        <p:sp>
          <p:nvSpPr>
            <p:cNvPr id="7162" name="Google Shape;7162;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8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5" name="Google Shape;7165;p86"/>
          <p:cNvGrpSpPr/>
          <p:nvPr/>
        </p:nvGrpSpPr>
        <p:grpSpPr>
          <a:xfrm>
            <a:off x="2624262" y="1532866"/>
            <a:ext cx="368186" cy="366364"/>
            <a:chOff x="-63679950" y="3360375"/>
            <a:chExt cx="318225" cy="316650"/>
          </a:xfrm>
        </p:grpSpPr>
        <p:sp>
          <p:nvSpPr>
            <p:cNvPr id="7166" name="Google Shape;7166;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0" name="Google Shape;7170;p8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1" name="Google Shape;7171;p86"/>
          <p:cNvGrpSpPr/>
          <p:nvPr/>
        </p:nvGrpSpPr>
        <p:grpSpPr>
          <a:xfrm>
            <a:off x="2622889" y="2404203"/>
            <a:ext cx="370934" cy="367521"/>
            <a:chOff x="-63679950" y="4093450"/>
            <a:chExt cx="320600" cy="317650"/>
          </a:xfrm>
        </p:grpSpPr>
        <p:sp>
          <p:nvSpPr>
            <p:cNvPr id="7172" name="Google Shape;7172;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6"/>
          <p:cNvGrpSpPr/>
          <p:nvPr/>
        </p:nvGrpSpPr>
        <p:grpSpPr>
          <a:xfrm>
            <a:off x="1283006" y="2897205"/>
            <a:ext cx="366364" cy="367290"/>
            <a:chOff x="-61784125" y="3377700"/>
            <a:chExt cx="316650" cy="317450"/>
          </a:xfrm>
        </p:grpSpPr>
        <p:sp>
          <p:nvSpPr>
            <p:cNvPr id="7176" name="Google Shape;7176;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1283006" y="3347607"/>
            <a:ext cx="366364" cy="367290"/>
            <a:chOff x="-61783350" y="3743950"/>
            <a:chExt cx="316650" cy="317450"/>
          </a:xfrm>
        </p:grpSpPr>
        <p:sp>
          <p:nvSpPr>
            <p:cNvPr id="7184" name="Google Shape;7184;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8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86"/>
          <p:cNvGrpSpPr/>
          <p:nvPr/>
        </p:nvGrpSpPr>
        <p:grpSpPr>
          <a:xfrm>
            <a:off x="3504430" y="3807440"/>
            <a:ext cx="369112" cy="364657"/>
            <a:chOff x="-59869425" y="4102225"/>
            <a:chExt cx="319025" cy="315175"/>
          </a:xfrm>
        </p:grpSpPr>
        <p:sp>
          <p:nvSpPr>
            <p:cNvPr id="7190" name="Google Shape;7190;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2623233" y="4276262"/>
            <a:ext cx="366364" cy="365467"/>
            <a:chOff x="-59029025" y="3711650"/>
            <a:chExt cx="316650" cy="315875"/>
          </a:xfrm>
        </p:grpSpPr>
        <p:sp>
          <p:nvSpPr>
            <p:cNvPr id="7195" name="Google Shape;7195;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6"/>
          <p:cNvGrpSpPr/>
          <p:nvPr/>
        </p:nvGrpSpPr>
        <p:grpSpPr>
          <a:xfrm>
            <a:off x="4859311" y="1532317"/>
            <a:ext cx="351940" cy="348188"/>
            <a:chOff x="581525" y="3254850"/>
            <a:chExt cx="297750" cy="294575"/>
          </a:xfrm>
        </p:grpSpPr>
        <p:sp>
          <p:nvSpPr>
            <p:cNvPr id="7203" name="Google Shape;7203;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6"/>
          <p:cNvGrpSpPr/>
          <p:nvPr/>
        </p:nvGrpSpPr>
        <p:grpSpPr>
          <a:xfrm>
            <a:off x="4858380" y="1971253"/>
            <a:ext cx="353802" cy="351497"/>
            <a:chOff x="580725" y="3617925"/>
            <a:chExt cx="299325" cy="297375"/>
          </a:xfrm>
        </p:grpSpPr>
        <p:sp>
          <p:nvSpPr>
            <p:cNvPr id="7207" name="Google Shape;7207;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86"/>
          <p:cNvGrpSpPr/>
          <p:nvPr/>
        </p:nvGrpSpPr>
        <p:grpSpPr>
          <a:xfrm>
            <a:off x="4860242" y="2418443"/>
            <a:ext cx="350079" cy="350079"/>
            <a:chOff x="583100" y="3982600"/>
            <a:chExt cx="296175" cy="296175"/>
          </a:xfrm>
        </p:grpSpPr>
        <p:sp>
          <p:nvSpPr>
            <p:cNvPr id="7213" name="Google Shape;7213;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6"/>
          <p:cNvGrpSpPr/>
          <p:nvPr/>
        </p:nvGrpSpPr>
        <p:grpSpPr>
          <a:xfrm>
            <a:off x="7092856" y="1532067"/>
            <a:ext cx="307231" cy="348690"/>
            <a:chOff x="2423775" y="3226875"/>
            <a:chExt cx="259925" cy="295000"/>
          </a:xfrm>
        </p:grpSpPr>
        <p:sp>
          <p:nvSpPr>
            <p:cNvPr id="7221" name="Google Shape;7221;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6"/>
          <p:cNvGrpSpPr/>
          <p:nvPr/>
        </p:nvGrpSpPr>
        <p:grpSpPr>
          <a:xfrm>
            <a:off x="7070043" y="1973352"/>
            <a:ext cx="352857" cy="347301"/>
            <a:chOff x="2404875" y="3592725"/>
            <a:chExt cx="298525" cy="293825"/>
          </a:xfrm>
        </p:grpSpPr>
        <p:sp>
          <p:nvSpPr>
            <p:cNvPr id="7225" name="Google Shape;7225;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86"/>
          <p:cNvGrpSpPr/>
          <p:nvPr/>
        </p:nvGrpSpPr>
        <p:grpSpPr>
          <a:xfrm>
            <a:off x="7070974" y="2418917"/>
            <a:ext cx="350995" cy="349133"/>
            <a:chOff x="2404875" y="3955825"/>
            <a:chExt cx="296950" cy="295375"/>
          </a:xfrm>
        </p:grpSpPr>
        <p:sp>
          <p:nvSpPr>
            <p:cNvPr id="7229" name="Google Shape;7229;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6"/>
          <p:cNvGrpSpPr/>
          <p:nvPr/>
        </p:nvGrpSpPr>
        <p:grpSpPr>
          <a:xfrm>
            <a:off x="5764954" y="2883111"/>
            <a:ext cx="349163" cy="350079"/>
            <a:chOff x="4263650" y="3235150"/>
            <a:chExt cx="295400" cy="296175"/>
          </a:xfrm>
        </p:grpSpPr>
        <p:sp>
          <p:nvSpPr>
            <p:cNvPr id="7234" name="Google Shape;7234;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6"/>
          <p:cNvGrpSpPr/>
          <p:nvPr/>
        </p:nvGrpSpPr>
        <p:grpSpPr>
          <a:xfrm>
            <a:off x="5762634" y="3342272"/>
            <a:ext cx="353802" cy="327739"/>
            <a:chOff x="4266025" y="3609275"/>
            <a:chExt cx="299325" cy="277275"/>
          </a:xfrm>
        </p:grpSpPr>
        <p:sp>
          <p:nvSpPr>
            <p:cNvPr id="7240" name="Google Shape;7240;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6"/>
          <p:cNvGrpSpPr/>
          <p:nvPr/>
        </p:nvGrpSpPr>
        <p:grpSpPr>
          <a:xfrm>
            <a:off x="5763092" y="3807659"/>
            <a:ext cx="352886" cy="349133"/>
            <a:chOff x="4263650" y="3963700"/>
            <a:chExt cx="298550" cy="295375"/>
          </a:xfrm>
        </p:grpSpPr>
        <p:sp>
          <p:nvSpPr>
            <p:cNvPr id="7243" name="Google Shape;7243;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6"/>
          <p:cNvGrpSpPr/>
          <p:nvPr/>
        </p:nvGrpSpPr>
        <p:grpSpPr>
          <a:xfrm>
            <a:off x="8041429" y="2883111"/>
            <a:ext cx="226264" cy="350079"/>
            <a:chOff x="6164975" y="3211525"/>
            <a:chExt cx="191425" cy="296175"/>
          </a:xfrm>
        </p:grpSpPr>
        <p:sp>
          <p:nvSpPr>
            <p:cNvPr id="7251" name="Google Shape;7251;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86"/>
          <p:cNvGrpSpPr/>
          <p:nvPr/>
        </p:nvGrpSpPr>
        <p:grpSpPr>
          <a:xfrm>
            <a:off x="5303466" y="1531387"/>
            <a:ext cx="352886" cy="350049"/>
            <a:chOff x="946175" y="3253275"/>
            <a:chExt cx="298550" cy="296150"/>
          </a:xfrm>
        </p:grpSpPr>
        <p:sp>
          <p:nvSpPr>
            <p:cNvPr id="7259" name="Google Shape;7259;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86"/>
          <p:cNvGrpSpPr/>
          <p:nvPr/>
        </p:nvGrpSpPr>
        <p:grpSpPr>
          <a:xfrm>
            <a:off x="5304397" y="1973351"/>
            <a:ext cx="351024" cy="347301"/>
            <a:chOff x="946175" y="3619500"/>
            <a:chExt cx="296975" cy="293825"/>
          </a:xfrm>
        </p:grpSpPr>
        <p:sp>
          <p:nvSpPr>
            <p:cNvPr id="7265" name="Google Shape;7265;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6"/>
          <p:cNvGrpSpPr/>
          <p:nvPr/>
        </p:nvGrpSpPr>
        <p:grpSpPr>
          <a:xfrm>
            <a:off x="5303939" y="2417985"/>
            <a:ext cx="351940" cy="350995"/>
            <a:chOff x="944600" y="3981825"/>
            <a:chExt cx="297750" cy="296950"/>
          </a:xfrm>
        </p:grpSpPr>
        <p:sp>
          <p:nvSpPr>
            <p:cNvPr id="7272" name="Google Shape;7272;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7520875" y="1531845"/>
            <a:ext cx="350079" cy="349133"/>
            <a:chOff x="2768750" y="3227275"/>
            <a:chExt cx="296175" cy="295375"/>
          </a:xfrm>
        </p:grpSpPr>
        <p:sp>
          <p:nvSpPr>
            <p:cNvPr id="7277" name="Google Shape;7277;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6"/>
          <p:cNvGrpSpPr/>
          <p:nvPr/>
        </p:nvGrpSpPr>
        <p:grpSpPr>
          <a:xfrm>
            <a:off x="7541826" y="1972717"/>
            <a:ext cx="308177" cy="348572"/>
            <a:chOff x="2786075" y="3591800"/>
            <a:chExt cx="260725" cy="294900"/>
          </a:xfrm>
        </p:grpSpPr>
        <p:sp>
          <p:nvSpPr>
            <p:cNvPr id="7286" name="Google Shape;7286;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86"/>
          <p:cNvGrpSpPr/>
          <p:nvPr/>
        </p:nvGrpSpPr>
        <p:grpSpPr>
          <a:xfrm>
            <a:off x="7582324" y="2418444"/>
            <a:ext cx="227180" cy="350079"/>
            <a:chOff x="2819150" y="3955025"/>
            <a:chExt cx="192200" cy="296175"/>
          </a:xfrm>
        </p:grpSpPr>
        <p:sp>
          <p:nvSpPr>
            <p:cNvPr id="7292" name="Google Shape;7292;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6206097" y="2884042"/>
            <a:ext cx="349133" cy="348217"/>
            <a:chOff x="4629125" y="3235150"/>
            <a:chExt cx="295375" cy="294600"/>
          </a:xfrm>
        </p:grpSpPr>
        <p:sp>
          <p:nvSpPr>
            <p:cNvPr id="7297" name="Google Shape;7297;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6206082" y="3331575"/>
            <a:ext cx="349163" cy="349133"/>
            <a:chOff x="4628325" y="3599825"/>
            <a:chExt cx="295400" cy="295375"/>
          </a:xfrm>
        </p:grpSpPr>
        <p:sp>
          <p:nvSpPr>
            <p:cNvPr id="7303" name="Google Shape;7303;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86"/>
          <p:cNvGrpSpPr/>
          <p:nvPr/>
        </p:nvGrpSpPr>
        <p:grpSpPr>
          <a:xfrm>
            <a:off x="6227033" y="3807186"/>
            <a:ext cx="307261" cy="350079"/>
            <a:chOff x="4645650" y="3962900"/>
            <a:chExt cx="259950" cy="296175"/>
          </a:xfrm>
        </p:grpSpPr>
        <p:sp>
          <p:nvSpPr>
            <p:cNvPr id="7316" name="Google Shape;7316;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979994" y="3332048"/>
            <a:ext cx="349133" cy="348188"/>
            <a:chOff x="6143725" y="3582500"/>
            <a:chExt cx="295375" cy="294575"/>
          </a:xfrm>
        </p:grpSpPr>
        <p:sp>
          <p:nvSpPr>
            <p:cNvPr id="7323" name="Google Shape;7323;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5748820" y="1531387"/>
            <a:ext cx="350995" cy="350049"/>
            <a:chOff x="1310075" y="3253275"/>
            <a:chExt cx="296950" cy="296150"/>
          </a:xfrm>
        </p:grpSpPr>
        <p:sp>
          <p:nvSpPr>
            <p:cNvPr id="7331" name="Google Shape;7331;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4" name="Google Shape;7334;p8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86"/>
          <p:cNvGrpSpPr/>
          <p:nvPr/>
        </p:nvGrpSpPr>
        <p:grpSpPr>
          <a:xfrm>
            <a:off x="5748347" y="2417646"/>
            <a:ext cx="351941" cy="351675"/>
            <a:chOff x="1310075" y="3980250"/>
            <a:chExt cx="297750" cy="297525"/>
          </a:xfrm>
        </p:grpSpPr>
        <p:sp>
          <p:nvSpPr>
            <p:cNvPr id="7336" name="Google Shape;7336;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86"/>
          <p:cNvGrpSpPr/>
          <p:nvPr/>
        </p:nvGrpSpPr>
        <p:grpSpPr>
          <a:xfrm>
            <a:off x="8013136" y="1531845"/>
            <a:ext cx="266305" cy="349133"/>
            <a:chOff x="3167275" y="3227275"/>
            <a:chExt cx="225300" cy="295375"/>
          </a:xfrm>
        </p:grpSpPr>
        <p:sp>
          <p:nvSpPr>
            <p:cNvPr id="7341" name="Google Shape;7341;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6" name="Google Shape;7346;p8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7" name="Google Shape;7347;p86"/>
          <p:cNvGrpSpPr/>
          <p:nvPr/>
        </p:nvGrpSpPr>
        <p:grpSpPr>
          <a:xfrm>
            <a:off x="7970318" y="2418902"/>
            <a:ext cx="351940" cy="349163"/>
            <a:chOff x="3133425" y="3955025"/>
            <a:chExt cx="297750" cy="295400"/>
          </a:xfrm>
        </p:grpSpPr>
        <p:sp>
          <p:nvSpPr>
            <p:cNvPr id="7348" name="Google Shape;7348;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86"/>
          <p:cNvGrpSpPr/>
          <p:nvPr/>
        </p:nvGrpSpPr>
        <p:grpSpPr>
          <a:xfrm>
            <a:off x="6650491" y="2882490"/>
            <a:ext cx="350079" cy="351320"/>
            <a:chOff x="4991425" y="3234750"/>
            <a:chExt cx="296175" cy="297225"/>
          </a:xfrm>
        </p:grpSpPr>
        <p:sp>
          <p:nvSpPr>
            <p:cNvPr id="7352" name="Google Shape;7352;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6"/>
          <p:cNvGrpSpPr/>
          <p:nvPr/>
        </p:nvGrpSpPr>
        <p:grpSpPr>
          <a:xfrm>
            <a:off x="6650491" y="3352053"/>
            <a:ext cx="350079" cy="308177"/>
            <a:chOff x="4991425" y="3617150"/>
            <a:chExt cx="296175" cy="260725"/>
          </a:xfrm>
        </p:grpSpPr>
        <p:sp>
          <p:nvSpPr>
            <p:cNvPr id="7359" name="Google Shape;7359;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6"/>
          <p:cNvGrpSpPr/>
          <p:nvPr/>
        </p:nvGrpSpPr>
        <p:grpSpPr>
          <a:xfrm>
            <a:off x="6727764" y="3807644"/>
            <a:ext cx="195532" cy="349163"/>
            <a:chOff x="5056800" y="3962900"/>
            <a:chExt cx="165425" cy="295400"/>
          </a:xfrm>
        </p:grpSpPr>
        <p:sp>
          <p:nvSpPr>
            <p:cNvPr id="7367" name="Google Shape;7367;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6"/>
          <p:cNvGrpSpPr/>
          <p:nvPr/>
        </p:nvGrpSpPr>
        <p:grpSpPr>
          <a:xfrm>
            <a:off x="7979062" y="3807660"/>
            <a:ext cx="350995" cy="349133"/>
            <a:chOff x="6168925" y="3936925"/>
            <a:chExt cx="296950" cy="295375"/>
          </a:xfrm>
        </p:grpSpPr>
        <p:sp>
          <p:nvSpPr>
            <p:cNvPr id="7371" name="Google Shape;7371;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6"/>
          <p:cNvGrpSpPr/>
          <p:nvPr/>
        </p:nvGrpSpPr>
        <p:grpSpPr>
          <a:xfrm>
            <a:off x="6192756" y="1531845"/>
            <a:ext cx="348188" cy="349133"/>
            <a:chOff x="1674750" y="3254050"/>
            <a:chExt cx="294575" cy="295375"/>
          </a:xfrm>
        </p:grpSpPr>
        <p:sp>
          <p:nvSpPr>
            <p:cNvPr id="7378" name="Google Shape;7378;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86"/>
          <p:cNvGrpSpPr/>
          <p:nvPr/>
        </p:nvGrpSpPr>
        <p:grpSpPr>
          <a:xfrm>
            <a:off x="6207177" y="1972435"/>
            <a:ext cx="319347" cy="349133"/>
            <a:chOff x="1687350" y="3618725"/>
            <a:chExt cx="270175" cy="295375"/>
          </a:xfrm>
        </p:grpSpPr>
        <p:sp>
          <p:nvSpPr>
            <p:cNvPr id="7382" name="Google Shape;7382;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6"/>
          <p:cNvGrpSpPr/>
          <p:nvPr/>
        </p:nvGrpSpPr>
        <p:grpSpPr>
          <a:xfrm>
            <a:off x="6190880" y="2418916"/>
            <a:ext cx="351940" cy="349133"/>
            <a:chOff x="1672375" y="3982600"/>
            <a:chExt cx="297750" cy="295375"/>
          </a:xfrm>
        </p:grpSpPr>
        <p:sp>
          <p:nvSpPr>
            <p:cNvPr id="7386" name="Google Shape;7386;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6"/>
          <p:cNvGrpSpPr/>
          <p:nvPr/>
        </p:nvGrpSpPr>
        <p:grpSpPr>
          <a:xfrm>
            <a:off x="4882872" y="2883111"/>
            <a:ext cx="350079" cy="350079"/>
            <a:chOff x="3497300" y="3227275"/>
            <a:chExt cx="296175" cy="296175"/>
          </a:xfrm>
        </p:grpSpPr>
        <p:sp>
          <p:nvSpPr>
            <p:cNvPr id="7390" name="Google Shape;7390;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6"/>
          <p:cNvGrpSpPr/>
          <p:nvPr/>
        </p:nvGrpSpPr>
        <p:grpSpPr>
          <a:xfrm>
            <a:off x="4883345" y="3332506"/>
            <a:ext cx="349133" cy="347272"/>
            <a:chOff x="3497300" y="3591950"/>
            <a:chExt cx="295375" cy="293800"/>
          </a:xfrm>
        </p:grpSpPr>
        <p:sp>
          <p:nvSpPr>
            <p:cNvPr id="7399" name="Google Shape;7399;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86"/>
          <p:cNvGrpSpPr/>
          <p:nvPr/>
        </p:nvGrpSpPr>
        <p:grpSpPr>
          <a:xfrm>
            <a:off x="4883345" y="3807644"/>
            <a:ext cx="349133" cy="349163"/>
            <a:chOff x="3497300" y="3955025"/>
            <a:chExt cx="295375" cy="295400"/>
          </a:xfrm>
        </p:grpSpPr>
        <p:sp>
          <p:nvSpPr>
            <p:cNvPr id="7408" name="Google Shape;7408;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86"/>
          <p:cNvGrpSpPr/>
          <p:nvPr/>
        </p:nvGrpSpPr>
        <p:grpSpPr>
          <a:xfrm>
            <a:off x="7107917" y="2883835"/>
            <a:ext cx="327739" cy="348631"/>
            <a:chOff x="5364750" y="3235150"/>
            <a:chExt cx="277275" cy="294950"/>
          </a:xfrm>
        </p:grpSpPr>
        <p:sp>
          <p:nvSpPr>
            <p:cNvPr id="7412" name="Google Shape;7412;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86"/>
          <p:cNvGrpSpPr/>
          <p:nvPr/>
        </p:nvGrpSpPr>
        <p:grpSpPr>
          <a:xfrm>
            <a:off x="7096274" y="3330171"/>
            <a:ext cx="351024" cy="351940"/>
            <a:chOff x="5355300" y="3598250"/>
            <a:chExt cx="296975" cy="297750"/>
          </a:xfrm>
        </p:grpSpPr>
        <p:sp>
          <p:nvSpPr>
            <p:cNvPr id="7421" name="Google Shape;7421;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6"/>
          <p:cNvGrpSpPr/>
          <p:nvPr/>
        </p:nvGrpSpPr>
        <p:grpSpPr>
          <a:xfrm>
            <a:off x="7100470" y="3869093"/>
            <a:ext cx="342632" cy="226264"/>
            <a:chOff x="5358450" y="4015675"/>
            <a:chExt cx="289875" cy="191425"/>
          </a:xfrm>
        </p:grpSpPr>
        <p:sp>
          <p:nvSpPr>
            <p:cNvPr id="7430" name="Google Shape;7430;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6"/>
          <p:cNvGrpSpPr/>
          <p:nvPr/>
        </p:nvGrpSpPr>
        <p:grpSpPr>
          <a:xfrm>
            <a:off x="6226953" y="4251624"/>
            <a:ext cx="351024" cy="325464"/>
            <a:chOff x="6543825" y="3202075"/>
            <a:chExt cx="296975" cy="275350"/>
          </a:xfrm>
        </p:grpSpPr>
        <p:sp>
          <p:nvSpPr>
            <p:cNvPr id="7435" name="Google Shape;7435;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86"/>
          <p:cNvGrpSpPr/>
          <p:nvPr/>
        </p:nvGrpSpPr>
        <p:grpSpPr>
          <a:xfrm>
            <a:off x="6633934" y="1531372"/>
            <a:ext cx="350079" cy="350079"/>
            <a:chOff x="2037825" y="3254050"/>
            <a:chExt cx="296175" cy="296175"/>
          </a:xfrm>
        </p:grpSpPr>
        <p:sp>
          <p:nvSpPr>
            <p:cNvPr id="7443" name="Google Shape;7443;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6"/>
          <p:cNvGrpSpPr/>
          <p:nvPr/>
        </p:nvGrpSpPr>
        <p:grpSpPr>
          <a:xfrm>
            <a:off x="6632072" y="1972539"/>
            <a:ext cx="353802" cy="348926"/>
            <a:chOff x="2034675" y="3617925"/>
            <a:chExt cx="299325" cy="295200"/>
          </a:xfrm>
        </p:grpSpPr>
        <p:sp>
          <p:nvSpPr>
            <p:cNvPr id="7450" name="Google Shape;7450;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6"/>
          <p:cNvGrpSpPr/>
          <p:nvPr/>
        </p:nvGrpSpPr>
        <p:grpSpPr>
          <a:xfrm>
            <a:off x="6633934" y="2418916"/>
            <a:ext cx="350079" cy="349133"/>
            <a:chOff x="2037825" y="3981825"/>
            <a:chExt cx="296175" cy="295375"/>
          </a:xfrm>
        </p:grpSpPr>
        <p:sp>
          <p:nvSpPr>
            <p:cNvPr id="7456" name="Google Shape;7456;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6"/>
          <p:cNvGrpSpPr/>
          <p:nvPr/>
        </p:nvGrpSpPr>
        <p:grpSpPr>
          <a:xfrm>
            <a:off x="5318952" y="2915232"/>
            <a:ext cx="350079" cy="285837"/>
            <a:chOff x="3860400" y="3254050"/>
            <a:chExt cx="296175" cy="241825"/>
          </a:xfrm>
        </p:grpSpPr>
        <p:sp>
          <p:nvSpPr>
            <p:cNvPr id="7460" name="Google Shape;7460;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6"/>
          <p:cNvGrpSpPr/>
          <p:nvPr/>
        </p:nvGrpSpPr>
        <p:grpSpPr>
          <a:xfrm>
            <a:off x="5318479" y="3331102"/>
            <a:ext cx="351024" cy="350079"/>
            <a:chOff x="3859600" y="3591950"/>
            <a:chExt cx="296975" cy="296175"/>
          </a:xfrm>
        </p:grpSpPr>
        <p:sp>
          <p:nvSpPr>
            <p:cNvPr id="7468" name="Google Shape;7468;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6"/>
          <p:cNvGrpSpPr/>
          <p:nvPr/>
        </p:nvGrpSpPr>
        <p:grpSpPr>
          <a:xfrm>
            <a:off x="5318952" y="3807186"/>
            <a:ext cx="350079" cy="350079"/>
            <a:chOff x="3860400" y="3955025"/>
            <a:chExt cx="296175" cy="296175"/>
          </a:xfrm>
        </p:grpSpPr>
        <p:sp>
          <p:nvSpPr>
            <p:cNvPr id="7472" name="Google Shape;7472;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86"/>
          <p:cNvGrpSpPr/>
          <p:nvPr/>
        </p:nvGrpSpPr>
        <p:grpSpPr>
          <a:xfrm>
            <a:off x="7534167" y="2883584"/>
            <a:ext cx="355664" cy="349133"/>
            <a:chOff x="5716825" y="3235950"/>
            <a:chExt cx="300900" cy="295375"/>
          </a:xfrm>
        </p:grpSpPr>
        <p:sp>
          <p:nvSpPr>
            <p:cNvPr id="7478" name="Google Shape;7478;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86"/>
          <p:cNvGrpSpPr/>
          <p:nvPr/>
        </p:nvGrpSpPr>
        <p:grpSpPr>
          <a:xfrm>
            <a:off x="7547199" y="3342272"/>
            <a:ext cx="329601" cy="327739"/>
            <a:chOff x="5727850" y="3609275"/>
            <a:chExt cx="278850" cy="277275"/>
          </a:xfrm>
        </p:grpSpPr>
        <p:sp>
          <p:nvSpPr>
            <p:cNvPr id="7483" name="Google Shape;7483;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86"/>
          <p:cNvGrpSpPr/>
          <p:nvPr/>
        </p:nvGrpSpPr>
        <p:grpSpPr>
          <a:xfrm>
            <a:off x="7558383" y="3807659"/>
            <a:ext cx="307231" cy="349133"/>
            <a:chOff x="5736525" y="3963700"/>
            <a:chExt cx="259925" cy="295375"/>
          </a:xfrm>
        </p:grpSpPr>
        <p:sp>
          <p:nvSpPr>
            <p:cNvPr id="7489" name="Google Shape;7489;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6"/>
          <p:cNvGrpSpPr/>
          <p:nvPr/>
        </p:nvGrpSpPr>
        <p:grpSpPr>
          <a:xfrm>
            <a:off x="6649963" y="4256985"/>
            <a:ext cx="351024" cy="350079"/>
            <a:chOff x="6553275" y="3604550"/>
            <a:chExt cx="296975" cy="296175"/>
          </a:xfrm>
        </p:grpSpPr>
        <p:sp>
          <p:nvSpPr>
            <p:cNvPr id="7497" name="Google Shape;7497;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sp>
        <p:nvSpPr>
          <p:cNvPr id="290" name="Google Shape;290;p42"/>
          <p:cNvSpPr txBox="1">
            <a:spLocks noGrp="1"/>
          </p:cNvSpPr>
          <p:nvPr>
            <p:ph type="title"/>
          </p:nvPr>
        </p:nvSpPr>
        <p:spPr>
          <a:xfrm>
            <a:off x="2017800" y="3065975"/>
            <a:ext cx="510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291" name="Google Shape;291;p42"/>
          <p:cNvSpPr txBox="1">
            <a:spLocks noGrp="1"/>
          </p:cNvSpPr>
          <p:nvPr>
            <p:ph type="subTitle" idx="1"/>
          </p:nvPr>
        </p:nvSpPr>
        <p:spPr>
          <a:xfrm>
            <a:off x="2017800" y="1809625"/>
            <a:ext cx="5108400" cy="110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is a quote, words full of wisdom that someone important said and can make the reader get inspired.”</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06"/>
        <p:cNvGrpSpPr/>
        <p:nvPr/>
      </p:nvGrpSpPr>
      <p:grpSpPr>
        <a:xfrm>
          <a:off x="0" y="0"/>
          <a:ext cx="0" cy="0"/>
          <a:chOff x="0" y="0"/>
          <a:chExt cx="0" cy="0"/>
        </a:xfrm>
      </p:grpSpPr>
      <p:sp>
        <p:nvSpPr>
          <p:cNvPr id="7507" name="Google Shape;7507;p8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08" name="Google Shape;7508;p8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509" name="Google Shape;7509;p87"/>
          <p:cNvGrpSpPr/>
          <p:nvPr/>
        </p:nvGrpSpPr>
        <p:grpSpPr>
          <a:xfrm>
            <a:off x="877057" y="1532946"/>
            <a:ext cx="294401" cy="353645"/>
            <a:chOff x="-35814600" y="3202075"/>
            <a:chExt cx="242625" cy="291450"/>
          </a:xfrm>
        </p:grpSpPr>
        <p:sp>
          <p:nvSpPr>
            <p:cNvPr id="7510" name="Google Shape;7510;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87"/>
          <p:cNvGrpSpPr/>
          <p:nvPr/>
        </p:nvGrpSpPr>
        <p:grpSpPr>
          <a:xfrm>
            <a:off x="847435" y="1973866"/>
            <a:ext cx="353645" cy="353888"/>
            <a:chOff x="-35839800" y="3561025"/>
            <a:chExt cx="291450" cy="291650"/>
          </a:xfrm>
        </p:grpSpPr>
        <p:sp>
          <p:nvSpPr>
            <p:cNvPr id="7518" name="Google Shape;7518;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5" name="Google Shape;7525;p8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6" name="Google Shape;7526;p87"/>
          <p:cNvGrpSpPr/>
          <p:nvPr/>
        </p:nvGrpSpPr>
        <p:grpSpPr>
          <a:xfrm>
            <a:off x="3084980" y="1532946"/>
            <a:ext cx="353645" cy="353645"/>
            <a:chOff x="-34003850" y="3227275"/>
            <a:chExt cx="291450" cy="291450"/>
          </a:xfrm>
        </p:grpSpPr>
        <p:sp>
          <p:nvSpPr>
            <p:cNvPr id="7527" name="Google Shape;7527;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7"/>
          <p:cNvGrpSpPr/>
          <p:nvPr/>
        </p:nvGrpSpPr>
        <p:grpSpPr>
          <a:xfrm>
            <a:off x="3084510" y="1973638"/>
            <a:ext cx="354586" cy="354343"/>
            <a:chOff x="-34004625" y="3585850"/>
            <a:chExt cx="292225" cy="292025"/>
          </a:xfrm>
        </p:grpSpPr>
        <p:sp>
          <p:nvSpPr>
            <p:cNvPr id="7533" name="Google Shape;7533;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7"/>
          <p:cNvGrpSpPr/>
          <p:nvPr/>
        </p:nvGrpSpPr>
        <p:grpSpPr>
          <a:xfrm>
            <a:off x="3084025" y="2408839"/>
            <a:ext cx="355557" cy="354616"/>
            <a:chOff x="-34005425" y="3945575"/>
            <a:chExt cx="293025" cy="292250"/>
          </a:xfrm>
        </p:grpSpPr>
        <p:sp>
          <p:nvSpPr>
            <p:cNvPr id="7539" name="Google Shape;7539;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7"/>
          <p:cNvGrpSpPr/>
          <p:nvPr/>
        </p:nvGrpSpPr>
        <p:grpSpPr>
          <a:xfrm>
            <a:off x="1731124" y="2882015"/>
            <a:ext cx="358408" cy="355557"/>
            <a:chOff x="-32174975" y="3192625"/>
            <a:chExt cx="295375" cy="293025"/>
          </a:xfrm>
        </p:grpSpPr>
        <p:sp>
          <p:nvSpPr>
            <p:cNvPr id="7543" name="Google Shape;7543;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7" name="Google Shape;7547;p8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87"/>
          <p:cNvGrpSpPr/>
          <p:nvPr/>
        </p:nvGrpSpPr>
        <p:grpSpPr>
          <a:xfrm>
            <a:off x="3970274" y="2882970"/>
            <a:ext cx="354586" cy="353645"/>
            <a:chOff x="-30345325" y="3184750"/>
            <a:chExt cx="292225" cy="291450"/>
          </a:xfrm>
        </p:grpSpPr>
        <p:sp>
          <p:nvSpPr>
            <p:cNvPr id="7550" name="Google Shape;7550;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87"/>
          <p:cNvGrpSpPr/>
          <p:nvPr/>
        </p:nvGrpSpPr>
        <p:grpSpPr>
          <a:xfrm>
            <a:off x="1295026" y="1532946"/>
            <a:ext cx="353645" cy="353645"/>
            <a:chOff x="-35481425" y="3202075"/>
            <a:chExt cx="291450" cy="291450"/>
          </a:xfrm>
        </p:grpSpPr>
        <p:sp>
          <p:nvSpPr>
            <p:cNvPr id="7556" name="Google Shape;7556;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7"/>
          <p:cNvGrpSpPr/>
          <p:nvPr/>
        </p:nvGrpSpPr>
        <p:grpSpPr>
          <a:xfrm>
            <a:off x="1294556" y="1974472"/>
            <a:ext cx="354586" cy="352675"/>
            <a:chOff x="-35482200" y="3561225"/>
            <a:chExt cx="292225" cy="290650"/>
          </a:xfrm>
        </p:grpSpPr>
        <p:sp>
          <p:nvSpPr>
            <p:cNvPr id="7564" name="Google Shape;7564;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7"/>
          <p:cNvGrpSpPr/>
          <p:nvPr/>
        </p:nvGrpSpPr>
        <p:grpSpPr>
          <a:xfrm>
            <a:off x="1295026" y="2409340"/>
            <a:ext cx="353645" cy="353615"/>
            <a:chOff x="-35481425" y="3919600"/>
            <a:chExt cx="291450" cy="291425"/>
          </a:xfrm>
        </p:grpSpPr>
        <p:sp>
          <p:nvSpPr>
            <p:cNvPr id="7568" name="Google Shape;7568;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7"/>
          <p:cNvGrpSpPr/>
          <p:nvPr/>
        </p:nvGrpSpPr>
        <p:grpSpPr>
          <a:xfrm>
            <a:off x="3530661" y="1533431"/>
            <a:ext cx="357468" cy="352675"/>
            <a:chOff x="-33645475" y="3228075"/>
            <a:chExt cx="294600" cy="290650"/>
          </a:xfrm>
        </p:grpSpPr>
        <p:sp>
          <p:nvSpPr>
            <p:cNvPr id="7577" name="Google Shape;7577;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7"/>
          <p:cNvGrpSpPr/>
          <p:nvPr/>
        </p:nvGrpSpPr>
        <p:grpSpPr>
          <a:xfrm>
            <a:off x="3531631" y="1973516"/>
            <a:ext cx="355526" cy="354586"/>
            <a:chOff x="-33646250" y="3586425"/>
            <a:chExt cx="293000" cy="292225"/>
          </a:xfrm>
        </p:grpSpPr>
        <p:sp>
          <p:nvSpPr>
            <p:cNvPr id="7585" name="Google Shape;7585;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7"/>
          <p:cNvGrpSpPr/>
          <p:nvPr/>
        </p:nvGrpSpPr>
        <p:grpSpPr>
          <a:xfrm>
            <a:off x="3532101" y="2408369"/>
            <a:ext cx="354586" cy="355557"/>
            <a:chOff x="-33645475" y="3944800"/>
            <a:chExt cx="292225" cy="293025"/>
          </a:xfrm>
        </p:grpSpPr>
        <p:sp>
          <p:nvSpPr>
            <p:cNvPr id="7588" name="Google Shape;7588;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7"/>
          <p:cNvGrpSpPr/>
          <p:nvPr/>
        </p:nvGrpSpPr>
        <p:grpSpPr>
          <a:xfrm>
            <a:off x="2185320" y="2882106"/>
            <a:ext cx="352675" cy="355375"/>
            <a:chOff x="-31809525" y="3192625"/>
            <a:chExt cx="290650" cy="292875"/>
          </a:xfrm>
        </p:grpSpPr>
        <p:sp>
          <p:nvSpPr>
            <p:cNvPr id="7599" name="Google Shape;7599;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7"/>
          <p:cNvGrpSpPr/>
          <p:nvPr/>
        </p:nvGrpSpPr>
        <p:grpSpPr>
          <a:xfrm>
            <a:off x="2184835" y="3352658"/>
            <a:ext cx="353645" cy="355557"/>
            <a:chOff x="-31811100" y="3550975"/>
            <a:chExt cx="291450" cy="293025"/>
          </a:xfrm>
        </p:grpSpPr>
        <p:sp>
          <p:nvSpPr>
            <p:cNvPr id="7604" name="Google Shape;7604;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7"/>
          <p:cNvGrpSpPr/>
          <p:nvPr/>
        </p:nvGrpSpPr>
        <p:grpSpPr>
          <a:xfrm>
            <a:off x="2178631" y="3816962"/>
            <a:ext cx="366052" cy="356831"/>
            <a:chOff x="-31817400" y="3910025"/>
            <a:chExt cx="301675" cy="294075"/>
          </a:xfrm>
        </p:grpSpPr>
        <p:sp>
          <p:nvSpPr>
            <p:cNvPr id="7612" name="Google Shape;7612;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7"/>
          <p:cNvGrpSpPr/>
          <p:nvPr/>
        </p:nvGrpSpPr>
        <p:grpSpPr>
          <a:xfrm>
            <a:off x="3970259" y="3353143"/>
            <a:ext cx="354616" cy="354586"/>
            <a:chOff x="-30354000" y="3569100"/>
            <a:chExt cx="292250" cy="292225"/>
          </a:xfrm>
        </p:grpSpPr>
        <p:sp>
          <p:nvSpPr>
            <p:cNvPr id="7616" name="Google Shape;7616;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7"/>
          <p:cNvGrpSpPr/>
          <p:nvPr/>
        </p:nvGrpSpPr>
        <p:grpSpPr>
          <a:xfrm>
            <a:off x="1748837" y="1532946"/>
            <a:ext cx="342148" cy="353645"/>
            <a:chOff x="-35118325" y="3202075"/>
            <a:chExt cx="281975" cy="291450"/>
          </a:xfrm>
        </p:grpSpPr>
        <p:sp>
          <p:nvSpPr>
            <p:cNvPr id="7623" name="Google Shape;7623;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87"/>
          <p:cNvGrpSpPr/>
          <p:nvPr/>
        </p:nvGrpSpPr>
        <p:grpSpPr>
          <a:xfrm>
            <a:off x="1742618" y="1974199"/>
            <a:ext cx="354586" cy="353221"/>
            <a:chOff x="-35123050" y="3561225"/>
            <a:chExt cx="292225" cy="291100"/>
          </a:xfrm>
        </p:grpSpPr>
        <p:sp>
          <p:nvSpPr>
            <p:cNvPr id="7628" name="Google Shape;7628;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7"/>
          <p:cNvGrpSpPr/>
          <p:nvPr/>
        </p:nvGrpSpPr>
        <p:grpSpPr>
          <a:xfrm>
            <a:off x="1784677" y="2409340"/>
            <a:ext cx="270467" cy="353615"/>
            <a:chOff x="-35089175" y="3919600"/>
            <a:chExt cx="222900" cy="291425"/>
          </a:xfrm>
        </p:grpSpPr>
        <p:sp>
          <p:nvSpPr>
            <p:cNvPr id="7631" name="Google Shape;7631;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7"/>
          <p:cNvGrpSpPr/>
          <p:nvPr/>
        </p:nvGrpSpPr>
        <p:grpSpPr>
          <a:xfrm>
            <a:off x="3981673" y="1532703"/>
            <a:ext cx="336445" cy="354131"/>
            <a:chOff x="-33277650" y="3226875"/>
            <a:chExt cx="277275" cy="291850"/>
          </a:xfrm>
        </p:grpSpPr>
        <p:sp>
          <p:nvSpPr>
            <p:cNvPr id="7634" name="Google Shape;7634;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87"/>
          <p:cNvGrpSpPr/>
          <p:nvPr/>
        </p:nvGrpSpPr>
        <p:grpSpPr>
          <a:xfrm>
            <a:off x="3973073" y="1973987"/>
            <a:ext cx="353645" cy="353645"/>
            <a:chOff x="-33286325" y="3586425"/>
            <a:chExt cx="291450" cy="291450"/>
          </a:xfrm>
        </p:grpSpPr>
        <p:sp>
          <p:nvSpPr>
            <p:cNvPr id="7642" name="Google Shape;7642;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7"/>
          <p:cNvGrpSpPr/>
          <p:nvPr/>
        </p:nvGrpSpPr>
        <p:grpSpPr>
          <a:xfrm>
            <a:off x="3973073" y="2408369"/>
            <a:ext cx="353645" cy="355557"/>
            <a:chOff x="-33286325" y="3944800"/>
            <a:chExt cx="291450" cy="293025"/>
          </a:xfrm>
        </p:grpSpPr>
        <p:sp>
          <p:nvSpPr>
            <p:cNvPr id="7648" name="Google Shape;7648;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7"/>
          <p:cNvGrpSpPr/>
          <p:nvPr/>
        </p:nvGrpSpPr>
        <p:grpSpPr>
          <a:xfrm>
            <a:off x="2631470" y="2881529"/>
            <a:ext cx="353645" cy="356527"/>
            <a:chOff x="-31452725" y="3191825"/>
            <a:chExt cx="291450" cy="293825"/>
          </a:xfrm>
        </p:grpSpPr>
        <p:sp>
          <p:nvSpPr>
            <p:cNvPr id="7653" name="Google Shape;7653;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7"/>
          <p:cNvGrpSpPr/>
          <p:nvPr/>
        </p:nvGrpSpPr>
        <p:grpSpPr>
          <a:xfrm>
            <a:off x="2631000" y="3353144"/>
            <a:ext cx="354586" cy="354586"/>
            <a:chOff x="-31452725" y="3551775"/>
            <a:chExt cx="292225" cy="292225"/>
          </a:xfrm>
        </p:grpSpPr>
        <p:sp>
          <p:nvSpPr>
            <p:cNvPr id="7658" name="Google Shape;7658;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7"/>
          <p:cNvGrpSpPr/>
          <p:nvPr/>
        </p:nvGrpSpPr>
        <p:grpSpPr>
          <a:xfrm>
            <a:off x="2629559" y="3817129"/>
            <a:ext cx="357468" cy="356497"/>
            <a:chOff x="-31455100" y="3909350"/>
            <a:chExt cx="294600" cy="293800"/>
          </a:xfrm>
        </p:grpSpPr>
        <p:sp>
          <p:nvSpPr>
            <p:cNvPr id="7663" name="Google Shape;7663;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7"/>
          <p:cNvGrpSpPr/>
          <p:nvPr/>
        </p:nvGrpSpPr>
        <p:grpSpPr>
          <a:xfrm>
            <a:off x="3970744" y="3818084"/>
            <a:ext cx="353645" cy="354586"/>
            <a:chOff x="-30345325" y="3918800"/>
            <a:chExt cx="291450" cy="292225"/>
          </a:xfrm>
        </p:grpSpPr>
        <p:sp>
          <p:nvSpPr>
            <p:cNvPr id="7666" name="Google Shape;7666;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87"/>
          <p:cNvGrpSpPr/>
          <p:nvPr/>
        </p:nvGrpSpPr>
        <p:grpSpPr>
          <a:xfrm>
            <a:off x="2200736" y="1532946"/>
            <a:ext cx="332593" cy="353645"/>
            <a:chOff x="-34755225" y="3202075"/>
            <a:chExt cx="274100" cy="291450"/>
          </a:xfrm>
        </p:grpSpPr>
        <p:sp>
          <p:nvSpPr>
            <p:cNvPr id="7672" name="Google Shape;7672;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7"/>
          <p:cNvGrpSpPr/>
          <p:nvPr/>
        </p:nvGrpSpPr>
        <p:grpSpPr>
          <a:xfrm>
            <a:off x="2190209" y="1973987"/>
            <a:ext cx="353645" cy="353645"/>
            <a:chOff x="-34763900" y="3561225"/>
            <a:chExt cx="291450" cy="291450"/>
          </a:xfrm>
        </p:grpSpPr>
        <p:sp>
          <p:nvSpPr>
            <p:cNvPr id="7680" name="Google Shape;7680;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3" name="Google Shape;7683;p8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4" name="Google Shape;7684;p87"/>
          <p:cNvGrpSpPr/>
          <p:nvPr/>
        </p:nvGrpSpPr>
        <p:grpSpPr>
          <a:xfrm>
            <a:off x="845106" y="2882499"/>
            <a:ext cx="354586" cy="354586"/>
            <a:chOff x="-32927950" y="3227275"/>
            <a:chExt cx="292225" cy="292225"/>
          </a:xfrm>
        </p:grpSpPr>
        <p:sp>
          <p:nvSpPr>
            <p:cNvPr id="7685" name="Google Shape;7685;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7"/>
          <p:cNvGrpSpPr/>
          <p:nvPr/>
        </p:nvGrpSpPr>
        <p:grpSpPr>
          <a:xfrm>
            <a:off x="844621" y="3353613"/>
            <a:ext cx="355557" cy="353645"/>
            <a:chOff x="-32927950" y="3586425"/>
            <a:chExt cx="293025" cy="291450"/>
          </a:xfrm>
        </p:grpSpPr>
        <p:sp>
          <p:nvSpPr>
            <p:cNvPr id="7691" name="Google Shape;7691;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7"/>
          <p:cNvGrpSpPr/>
          <p:nvPr/>
        </p:nvGrpSpPr>
        <p:grpSpPr>
          <a:xfrm>
            <a:off x="845106" y="3817598"/>
            <a:ext cx="354586" cy="355557"/>
            <a:chOff x="-32927950" y="3944800"/>
            <a:chExt cx="292225" cy="293025"/>
          </a:xfrm>
        </p:grpSpPr>
        <p:sp>
          <p:nvSpPr>
            <p:cNvPr id="7697" name="Google Shape;7697;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7"/>
          <p:cNvGrpSpPr/>
          <p:nvPr/>
        </p:nvGrpSpPr>
        <p:grpSpPr>
          <a:xfrm>
            <a:off x="3073898" y="2882849"/>
            <a:ext cx="354586" cy="353888"/>
            <a:chOff x="-31094350" y="3194000"/>
            <a:chExt cx="292225" cy="291650"/>
          </a:xfrm>
        </p:grpSpPr>
        <p:sp>
          <p:nvSpPr>
            <p:cNvPr id="7707" name="Google Shape;7707;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7"/>
          <p:cNvGrpSpPr/>
          <p:nvPr/>
        </p:nvGrpSpPr>
        <p:grpSpPr>
          <a:xfrm>
            <a:off x="3074368" y="3353341"/>
            <a:ext cx="353645" cy="354191"/>
            <a:chOff x="-31093575" y="3552550"/>
            <a:chExt cx="291450" cy="291900"/>
          </a:xfrm>
        </p:grpSpPr>
        <p:sp>
          <p:nvSpPr>
            <p:cNvPr id="7716" name="Google Shape;7716;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7"/>
          <p:cNvGrpSpPr/>
          <p:nvPr/>
        </p:nvGrpSpPr>
        <p:grpSpPr>
          <a:xfrm>
            <a:off x="3074368" y="3818569"/>
            <a:ext cx="353645" cy="353615"/>
            <a:chOff x="-31093575" y="3911725"/>
            <a:chExt cx="291450" cy="291425"/>
          </a:xfrm>
        </p:grpSpPr>
        <p:sp>
          <p:nvSpPr>
            <p:cNvPr id="7721" name="Google Shape;7721;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7"/>
          <p:cNvGrpSpPr/>
          <p:nvPr/>
        </p:nvGrpSpPr>
        <p:grpSpPr>
          <a:xfrm>
            <a:off x="2183798" y="4275536"/>
            <a:ext cx="356497" cy="354586"/>
            <a:chOff x="-29946000" y="3183175"/>
            <a:chExt cx="293800" cy="292225"/>
          </a:xfrm>
        </p:grpSpPr>
        <p:sp>
          <p:nvSpPr>
            <p:cNvPr id="7724" name="Google Shape;7724;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7"/>
          <p:cNvGrpSpPr/>
          <p:nvPr/>
        </p:nvGrpSpPr>
        <p:grpSpPr>
          <a:xfrm>
            <a:off x="2628330" y="1532689"/>
            <a:ext cx="358408" cy="354161"/>
            <a:chOff x="-34408675" y="3202075"/>
            <a:chExt cx="295375" cy="291875"/>
          </a:xfrm>
        </p:grpSpPr>
        <p:sp>
          <p:nvSpPr>
            <p:cNvPr id="7731" name="Google Shape;7731;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7"/>
          <p:cNvGrpSpPr/>
          <p:nvPr/>
        </p:nvGrpSpPr>
        <p:grpSpPr>
          <a:xfrm>
            <a:off x="2630241" y="1972683"/>
            <a:ext cx="354586" cy="356254"/>
            <a:chOff x="-34405525" y="3558075"/>
            <a:chExt cx="292225" cy="293600"/>
          </a:xfrm>
        </p:grpSpPr>
        <p:sp>
          <p:nvSpPr>
            <p:cNvPr id="7736" name="Google Shape;7736;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7"/>
          <p:cNvGrpSpPr/>
          <p:nvPr/>
        </p:nvGrpSpPr>
        <p:grpSpPr>
          <a:xfrm>
            <a:off x="2629755" y="2409340"/>
            <a:ext cx="355557" cy="353615"/>
            <a:chOff x="-34406325" y="3919600"/>
            <a:chExt cx="293025" cy="291425"/>
          </a:xfrm>
        </p:grpSpPr>
        <p:sp>
          <p:nvSpPr>
            <p:cNvPr id="7740" name="Google Shape;7740;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7"/>
          <p:cNvGrpSpPr/>
          <p:nvPr/>
        </p:nvGrpSpPr>
        <p:grpSpPr>
          <a:xfrm>
            <a:off x="1293653" y="2888703"/>
            <a:ext cx="353645" cy="342179"/>
            <a:chOff x="-32568800" y="3232000"/>
            <a:chExt cx="291450" cy="282000"/>
          </a:xfrm>
        </p:grpSpPr>
        <p:sp>
          <p:nvSpPr>
            <p:cNvPr id="7748" name="Google Shape;7748;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7"/>
          <p:cNvGrpSpPr/>
          <p:nvPr/>
        </p:nvGrpSpPr>
        <p:grpSpPr>
          <a:xfrm>
            <a:off x="1293183" y="3353613"/>
            <a:ext cx="354586" cy="353645"/>
            <a:chOff x="-32569575" y="3586425"/>
            <a:chExt cx="292225" cy="291450"/>
          </a:xfrm>
        </p:grpSpPr>
        <p:sp>
          <p:nvSpPr>
            <p:cNvPr id="7751" name="Google Shape;7751;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7"/>
          <p:cNvGrpSpPr/>
          <p:nvPr/>
        </p:nvGrpSpPr>
        <p:grpSpPr>
          <a:xfrm>
            <a:off x="1284098" y="3818205"/>
            <a:ext cx="372756" cy="354343"/>
            <a:chOff x="-32576675" y="3944600"/>
            <a:chExt cx="307200" cy="292025"/>
          </a:xfrm>
        </p:grpSpPr>
        <p:sp>
          <p:nvSpPr>
            <p:cNvPr id="7754" name="Google Shape;7754;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7"/>
          <p:cNvGrpSpPr/>
          <p:nvPr/>
        </p:nvGrpSpPr>
        <p:grpSpPr>
          <a:xfrm>
            <a:off x="3529065" y="2882500"/>
            <a:ext cx="354586" cy="354586"/>
            <a:chOff x="-30735200" y="3192625"/>
            <a:chExt cx="292225" cy="292225"/>
          </a:xfrm>
        </p:grpSpPr>
        <p:sp>
          <p:nvSpPr>
            <p:cNvPr id="7757" name="Google Shape;7757;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7"/>
          <p:cNvGrpSpPr/>
          <p:nvPr/>
        </p:nvGrpSpPr>
        <p:grpSpPr>
          <a:xfrm>
            <a:off x="3529065" y="3353932"/>
            <a:ext cx="354586" cy="353008"/>
            <a:chOff x="-30735200" y="3552550"/>
            <a:chExt cx="292225" cy="290925"/>
          </a:xfrm>
        </p:grpSpPr>
        <p:sp>
          <p:nvSpPr>
            <p:cNvPr id="7765" name="Google Shape;7765;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7"/>
          <p:cNvGrpSpPr/>
          <p:nvPr/>
        </p:nvGrpSpPr>
        <p:grpSpPr>
          <a:xfrm>
            <a:off x="3529065" y="3818554"/>
            <a:ext cx="354586" cy="353645"/>
            <a:chOff x="-30735200" y="3910925"/>
            <a:chExt cx="292225" cy="291450"/>
          </a:xfrm>
        </p:grpSpPr>
        <p:sp>
          <p:nvSpPr>
            <p:cNvPr id="7768" name="Google Shape;7768;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0" name="Google Shape;7770;p8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1" name="Google Shape;7771;p87"/>
          <p:cNvGrpSpPr/>
          <p:nvPr/>
        </p:nvGrpSpPr>
        <p:grpSpPr>
          <a:xfrm>
            <a:off x="4882910" y="1531421"/>
            <a:ext cx="358971" cy="359224"/>
            <a:chOff x="-57956275" y="3197925"/>
            <a:chExt cx="319000" cy="319225"/>
          </a:xfrm>
        </p:grpSpPr>
        <p:sp>
          <p:nvSpPr>
            <p:cNvPr id="7772" name="Google Shape;7772;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7"/>
          <p:cNvGrpSpPr/>
          <p:nvPr/>
        </p:nvGrpSpPr>
        <p:grpSpPr>
          <a:xfrm>
            <a:off x="4905064" y="1987846"/>
            <a:ext cx="314662" cy="358971"/>
            <a:chOff x="-57940525" y="3590375"/>
            <a:chExt cx="279625" cy="319000"/>
          </a:xfrm>
        </p:grpSpPr>
        <p:sp>
          <p:nvSpPr>
            <p:cNvPr id="7780" name="Google Shape;7780;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7"/>
          <p:cNvGrpSpPr/>
          <p:nvPr/>
        </p:nvGrpSpPr>
        <p:grpSpPr>
          <a:xfrm>
            <a:off x="4875945" y="2429217"/>
            <a:ext cx="358099" cy="358999"/>
            <a:chOff x="-57959425" y="3982600"/>
            <a:chExt cx="318225" cy="319025"/>
          </a:xfrm>
        </p:grpSpPr>
        <p:sp>
          <p:nvSpPr>
            <p:cNvPr id="7786" name="Google Shape;7786;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87"/>
          <p:cNvGrpSpPr/>
          <p:nvPr/>
        </p:nvGrpSpPr>
        <p:grpSpPr>
          <a:xfrm>
            <a:off x="7076112" y="1532546"/>
            <a:ext cx="357226" cy="357226"/>
            <a:chOff x="-55987225" y="3198925"/>
            <a:chExt cx="317450" cy="317450"/>
          </a:xfrm>
        </p:grpSpPr>
        <p:sp>
          <p:nvSpPr>
            <p:cNvPr id="7791" name="Google Shape;7791;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7"/>
          <p:cNvGrpSpPr/>
          <p:nvPr/>
        </p:nvGrpSpPr>
        <p:grpSpPr>
          <a:xfrm>
            <a:off x="7076112" y="1988578"/>
            <a:ext cx="357226" cy="357367"/>
            <a:chOff x="-55987225" y="3591025"/>
            <a:chExt cx="317450" cy="317575"/>
          </a:xfrm>
        </p:grpSpPr>
        <p:sp>
          <p:nvSpPr>
            <p:cNvPr id="7796" name="Google Shape;7796;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7"/>
          <p:cNvGrpSpPr/>
          <p:nvPr/>
        </p:nvGrpSpPr>
        <p:grpSpPr>
          <a:xfrm>
            <a:off x="7090027" y="2429217"/>
            <a:ext cx="358999" cy="358999"/>
            <a:chOff x="-55988800" y="3982600"/>
            <a:chExt cx="319025" cy="319025"/>
          </a:xfrm>
        </p:grpSpPr>
        <p:sp>
          <p:nvSpPr>
            <p:cNvPr id="7802" name="Google Shape;7802;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7"/>
          <p:cNvGrpSpPr/>
          <p:nvPr/>
        </p:nvGrpSpPr>
        <p:grpSpPr>
          <a:xfrm>
            <a:off x="5748546" y="2887174"/>
            <a:ext cx="356326" cy="358971"/>
            <a:chOff x="-54026025" y="3192625"/>
            <a:chExt cx="316650" cy="319000"/>
          </a:xfrm>
        </p:grpSpPr>
        <p:sp>
          <p:nvSpPr>
            <p:cNvPr id="7808" name="Google Shape;7808;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87"/>
          <p:cNvGrpSpPr/>
          <p:nvPr/>
        </p:nvGrpSpPr>
        <p:grpSpPr>
          <a:xfrm>
            <a:off x="5768492" y="3358148"/>
            <a:ext cx="316434" cy="358099"/>
            <a:chOff x="-54007925" y="3584850"/>
            <a:chExt cx="281200" cy="318225"/>
          </a:xfrm>
        </p:grpSpPr>
        <p:sp>
          <p:nvSpPr>
            <p:cNvPr id="7817" name="Google Shape;7817;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7"/>
          <p:cNvGrpSpPr/>
          <p:nvPr/>
        </p:nvGrpSpPr>
        <p:grpSpPr>
          <a:xfrm>
            <a:off x="5768492" y="3820033"/>
            <a:ext cx="316434" cy="358914"/>
            <a:chOff x="-54007925" y="3975575"/>
            <a:chExt cx="281200" cy="318950"/>
          </a:xfrm>
        </p:grpSpPr>
        <p:sp>
          <p:nvSpPr>
            <p:cNvPr id="7824" name="Google Shape;7824;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7"/>
          <p:cNvGrpSpPr/>
          <p:nvPr/>
        </p:nvGrpSpPr>
        <p:grpSpPr>
          <a:xfrm>
            <a:off x="8003359" y="2904504"/>
            <a:ext cx="274770" cy="358492"/>
            <a:chOff x="-52005775" y="3208025"/>
            <a:chExt cx="244175" cy="318575"/>
          </a:xfrm>
        </p:grpSpPr>
        <p:sp>
          <p:nvSpPr>
            <p:cNvPr id="7829" name="Google Shape;7829;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7"/>
          <p:cNvGrpSpPr/>
          <p:nvPr/>
        </p:nvGrpSpPr>
        <p:grpSpPr>
          <a:xfrm>
            <a:off x="5309825" y="1532546"/>
            <a:ext cx="358099" cy="358099"/>
            <a:chOff x="-57568775" y="3198925"/>
            <a:chExt cx="318225" cy="318225"/>
          </a:xfrm>
        </p:grpSpPr>
        <p:sp>
          <p:nvSpPr>
            <p:cNvPr id="7841" name="Google Shape;7841;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7"/>
          <p:cNvGrpSpPr/>
          <p:nvPr/>
        </p:nvGrpSpPr>
        <p:grpSpPr>
          <a:xfrm>
            <a:off x="5331543" y="1987846"/>
            <a:ext cx="314662" cy="358099"/>
            <a:chOff x="-57549075" y="3590375"/>
            <a:chExt cx="279625" cy="318225"/>
          </a:xfrm>
        </p:grpSpPr>
        <p:sp>
          <p:nvSpPr>
            <p:cNvPr id="7848" name="Google Shape;7848;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7"/>
          <p:cNvGrpSpPr/>
          <p:nvPr/>
        </p:nvGrpSpPr>
        <p:grpSpPr>
          <a:xfrm>
            <a:off x="5323740" y="2429217"/>
            <a:ext cx="359871" cy="359871"/>
            <a:chOff x="-57570350" y="3982600"/>
            <a:chExt cx="319800" cy="319800"/>
          </a:xfrm>
        </p:grpSpPr>
        <p:sp>
          <p:nvSpPr>
            <p:cNvPr id="7853" name="Google Shape;7853;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7"/>
          <p:cNvGrpSpPr/>
          <p:nvPr/>
        </p:nvGrpSpPr>
        <p:grpSpPr>
          <a:xfrm>
            <a:off x="7538779" y="1531646"/>
            <a:ext cx="314662" cy="358999"/>
            <a:chOff x="-55576850" y="3198125"/>
            <a:chExt cx="279625" cy="319025"/>
          </a:xfrm>
        </p:grpSpPr>
        <p:sp>
          <p:nvSpPr>
            <p:cNvPr id="7858" name="Google Shape;7858;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7"/>
          <p:cNvGrpSpPr/>
          <p:nvPr/>
        </p:nvGrpSpPr>
        <p:grpSpPr>
          <a:xfrm>
            <a:off x="7516174" y="1987621"/>
            <a:ext cx="359871" cy="358324"/>
            <a:chOff x="-55596550" y="3590175"/>
            <a:chExt cx="319800" cy="318425"/>
          </a:xfrm>
        </p:grpSpPr>
        <p:sp>
          <p:nvSpPr>
            <p:cNvPr id="7863" name="Google Shape;7863;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7"/>
          <p:cNvGrpSpPr/>
          <p:nvPr/>
        </p:nvGrpSpPr>
        <p:grpSpPr>
          <a:xfrm>
            <a:off x="7531412" y="2428964"/>
            <a:ext cx="358999" cy="359252"/>
            <a:chOff x="-55595775" y="3982375"/>
            <a:chExt cx="319025" cy="319250"/>
          </a:xfrm>
        </p:grpSpPr>
        <p:sp>
          <p:nvSpPr>
            <p:cNvPr id="7868" name="Google Shape;7868;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87"/>
          <p:cNvGrpSpPr/>
          <p:nvPr/>
        </p:nvGrpSpPr>
        <p:grpSpPr>
          <a:xfrm>
            <a:off x="6188595" y="2887174"/>
            <a:ext cx="358999" cy="358099"/>
            <a:chOff x="-53635375" y="3192625"/>
            <a:chExt cx="319025" cy="318225"/>
          </a:xfrm>
        </p:grpSpPr>
        <p:sp>
          <p:nvSpPr>
            <p:cNvPr id="7875" name="Google Shape;7875;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7"/>
          <p:cNvGrpSpPr/>
          <p:nvPr/>
        </p:nvGrpSpPr>
        <p:grpSpPr>
          <a:xfrm>
            <a:off x="6210763" y="3358148"/>
            <a:ext cx="314662" cy="358999"/>
            <a:chOff x="-53615675" y="3584850"/>
            <a:chExt cx="279625" cy="319025"/>
          </a:xfrm>
        </p:grpSpPr>
        <p:sp>
          <p:nvSpPr>
            <p:cNvPr id="7879" name="Google Shape;7879;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87"/>
          <p:cNvGrpSpPr/>
          <p:nvPr/>
        </p:nvGrpSpPr>
        <p:grpSpPr>
          <a:xfrm>
            <a:off x="6188609" y="3821074"/>
            <a:ext cx="358971" cy="357874"/>
            <a:chOff x="-53634575" y="3976500"/>
            <a:chExt cx="319000" cy="318025"/>
          </a:xfrm>
        </p:grpSpPr>
        <p:sp>
          <p:nvSpPr>
            <p:cNvPr id="7883" name="Google Shape;7883;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7"/>
          <p:cNvGrpSpPr/>
          <p:nvPr/>
        </p:nvGrpSpPr>
        <p:grpSpPr>
          <a:xfrm>
            <a:off x="7983413" y="3364028"/>
            <a:ext cx="314662" cy="358436"/>
            <a:chOff x="-52023900" y="3590075"/>
            <a:chExt cx="279625" cy="318525"/>
          </a:xfrm>
        </p:grpSpPr>
        <p:sp>
          <p:nvSpPr>
            <p:cNvPr id="7892" name="Google Shape;7892;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87"/>
          <p:cNvGrpSpPr/>
          <p:nvPr/>
        </p:nvGrpSpPr>
        <p:grpSpPr>
          <a:xfrm>
            <a:off x="5746654" y="1532546"/>
            <a:ext cx="358971" cy="358971"/>
            <a:chOff x="-57173375" y="3198925"/>
            <a:chExt cx="319000" cy="319000"/>
          </a:xfrm>
        </p:grpSpPr>
        <p:sp>
          <p:nvSpPr>
            <p:cNvPr id="7900" name="Google Shape;7900;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7"/>
          <p:cNvGrpSpPr/>
          <p:nvPr/>
        </p:nvGrpSpPr>
        <p:grpSpPr>
          <a:xfrm>
            <a:off x="5747541" y="2009987"/>
            <a:ext cx="357198" cy="314690"/>
            <a:chOff x="-57176525" y="3610050"/>
            <a:chExt cx="317425" cy="279650"/>
          </a:xfrm>
        </p:grpSpPr>
        <p:sp>
          <p:nvSpPr>
            <p:cNvPr id="7905" name="Google Shape;7905;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7"/>
          <p:cNvGrpSpPr/>
          <p:nvPr/>
        </p:nvGrpSpPr>
        <p:grpSpPr>
          <a:xfrm>
            <a:off x="5779179" y="2428542"/>
            <a:ext cx="323524" cy="358774"/>
            <a:chOff x="-57162350" y="3982000"/>
            <a:chExt cx="287500" cy="318825"/>
          </a:xfrm>
        </p:grpSpPr>
        <p:sp>
          <p:nvSpPr>
            <p:cNvPr id="7911" name="Google Shape;7911;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7"/>
          <p:cNvGrpSpPr/>
          <p:nvPr/>
        </p:nvGrpSpPr>
        <p:grpSpPr>
          <a:xfrm>
            <a:off x="7957995" y="1532546"/>
            <a:ext cx="358099" cy="356326"/>
            <a:chOff x="-55202750" y="3198925"/>
            <a:chExt cx="318225" cy="316650"/>
          </a:xfrm>
        </p:grpSpPr>
        <p:sp>
          <p:nvSpPr>
            <p:cNvPr id="7920" name="Google Shape;7920;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7"/>
          <p:cNvGrpSpPr/>
          <p:nvPr/>
        </p:nvGrpSpPr>
        <p:grpSpPr>
          <a:xfrm>
            <a:off x="7968629" y="1987846"/>
            <a:ext cx="336830" cy="358099"/>
            <a:chOff x="-55194875" y="3590375"/>
            <a:chExt cx="299325" cy="318225"/>
          </a:xfrm>
        </p:grpSpPr>
        <p:sp>
          <p:nvSpPr>
            <p:cNvPr id="7923" name="Google Shape;7923;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7"/>
          <p:cNvGrpSpPr/>
          <p:nvPr/>
        </p:nvGrpSpPr>
        <p:grpSpPr>
          <a:xfrm>
            <a:off x="7973247" y="2430117"/>
            <a:ext cx="357198" cy="357198"/>
            <a:chOff x="-55203525" y="3983400"/>
            <a:chExt cx="317425" cy="317425"/>
          </a:xfrm>
        </p:grpSpPr>
        <p:sp>
          <p:nvSpPr>
            <p:cNvPr id="7929" name="Google Shape;7929;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87"/>
          <p:cNvGrpSpPr/>
          <p:nvPr/>
        </p:nvGrpSpPr>
        <p:grpSpPr>
          <a:xfrm>
            <a:off x="6639727" y="2887174"/>
            <a:ext cx="335930" cy="358971"/>
            <a:chOff x="-53232900" y="3192625"/>
            <a:chExt cx="298525" cy="319000"/>
          </a:xfrm>
        </p:grpSpPr>
        <p:sp>
          <p:nvSpPr>
            <p:cNvPr id="7933" name="Google Shape;7933;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7"/>
          <p:cNvGrpSpPr/>
          <p:nvPr/>
        </p:nvGrpSpPr>
        <p:grpSpPr>
          <a:xfrm>
            <a:off x="6629093" y="3358148"/>
            <a:ext cx="357198" cy="356326"/>
            <a:chOff x="-53242350" y="3584850"/>
            <a:chExt cx="317425" cy="316650"/>
          </a:xfrm>
        </p:grpSpPr>
        <p:sp>
          <p:nvSpPr>
            <p:cNvPr id="7942" name="Google Shape;7942;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7"/>
          <p:cNvGrpSpPr/>
          <p:nvPr/>
        </p:nvGrpSpPr>
        <p:grpSpPr>
          <a:xfrm>
            <a:off x="6650362" y="3820849"/>
            <a:ext cx="314662" cy="358999"/>
            <a:chOff x="-53224225" y="3976300"/>
            <a:chExt cx="279625" cy="319025"/>
          </a:xfrm>
        </p:grpSpPr>
        <p:sp>
          <p:nvSpPr>
            <p:cNvPr id="7948" name="Google Shape;7948;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7"/>
          <p:cNvGrpSpPr/>
          <p:nvPr/>
        </p:nvGrpSpPr>
        <p:grpSpPr>
          <a:xfrm>
            <a:off x="7961258" y="3828529"/>
            <a:ext cx="358971" cy="358408"/>
            <a:chOff x="-52043575" y="3983125"/>
            <a:chExt cx="319000" cy="318500"/>
          </a:xfrm>
        </p:grpSpPr>
        <p:sp>
          <p:nvSpPr>
            <p:cNvPr id="7956" name="Google Shape;7956;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7"/>
          <p:cNvGrpSpPr/>
          <p:nvPr/>
        </p:nvGrpSpPr>
        <p:grpSpPr>
          <a:xfrm>
            <a:off x="6215199" y="1532546"/>
            <a:ext cx="314662" cy="358971"/>
            <a:chOff x="-56766175" y="3198925"/>
            <a:chExt cx="279625" cy="319000"/>
          </a:xfrm>
        </p:grpSpPr>
        <p:sp>
          <p:nvSpPr>
            <p:cNvPr id="7966" name="Google Shape;7966;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7"/>
          <p:cNvGrpSpPr/>
          <p:nvPr/>
        </p:nvGrpSpPr>
        <p:grpSpPr>
          <a:xfrm>
            <a:off x="6214313" y="1987846"/>
            <a:ext cx="316434" cy="358099"/>
            <a:chOff x="-56766175" y="3590375"/>
            <a:chExt cx="281200" cy="318225"/>
          </a:xfrm>
        </p:grpSpPr>
        <p:sp>
          <p:nvSpPr>
            <p:cNvPr id="7974" name="Google Shape;7974;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7"/>
          <p:cNvGrpSpPr/>
          <p:nvPr/>
        </p:nvGrpSpPr>
        <p:grpSpPr>
          <a:xfrm>
            <a:off x="6251269" y="2429217"/>
            <a:ext cx="272126" cy="358099"/>
            <a:chOff x="-56747275" y="3982600"/>
            <a:chExt cx="241825" cy="318225"/>
          </a:xfrm>
        </p:grpSpPr>
        <p:sp>
          <p:nvSpPr>
            <p:cNvPr id="7979" name="Google Shape;7979;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87"/>
          <p:cNvGrpSpPr/>
          <p:nvPr/>
        </p:nvGrpSpPr>
        <p:grpSpPr>
          <a:xfrm>
            <a:off x="4881188" y="2894264"/>
            <a:ext cx="314662" cy="358971"/>
            <a:chOff x="-54793175" y="3198925"/>
            <a:chExt cx="279625" cy="319000"/>
          </a:xfrm>
        </p:grpSpPr>
        <p:sp>
          <p:nvSpPr>
            <p:cNvPr id="7987" name="Google Shape;7987;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7"/>
          <p:cNvGrpSpPr/>
          <p:nvPr/>
        </p:nvGrpSpPr>
        <p:grpSpPr>
          <a:xfrm>
            <a:off x="4859020" y="3371455"/>
            <a:ext cx="358999" cy="342991"/>
            <a:chOff x="-54812875" y="3596675"/>
            <a:chExt cx="319025" cy="304800"/>
          </a:xfrm>
        </p:grpSpPr>
        <p:sp>
          <p:nvSpPr>
            <p:cNvPr id="7995" name="Google Shape;7995;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2" name="Google Shape;8002;p8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87"/>
          <p:cNvGrpSpPr/>
          <p:nvPr/>
        </p:nvGrpSpPr>
        <p:grpSpPr>
          <a:xfrm>
            <a:off x="4881188" y="3827938"/>
            <a:ext cx="314662" cy="358099"/>
            <a:chOff x="-54793175" y="3982600"/>
            <a:chExt cx="279625" cy="318225"/>
          </a:xfrm>
        </p:grpSpPr>
        <p:sp>
          <p:nvSpPr>
            <p:cNvPr id="8005" name="Google Shape;8005;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7"/>
          <p:cNvGrpSpPr/>
          <p:nvPr/>
        </p:nvGrpSpPr>
        <p:grpSpPr>
          <a:xfrm>
            <a:off x="7092647" y="2887174"/>
            <a:ext cx="314662" cy="358099"/>
            <a:chOff x="-52832000" y="3192625"/>
            <a:chExt cx="279625" cy="318225"/>
          </a:xfrm>
        </p:grpSpPr>
        <p:sp>
          <p:nvSpPr>
            <p:cNvPr id="8013" name="Google Shape;8013;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7"/>
          <p:cNvGrpSpPr/>
          <p:nvPr/>
        </p:nvGrpSpPr>
        <p:grpSpPr>
          <a:xfrm>
            <a:off x="7070492" y="3359048"/>
            <a:ext cx="358971" cy="357198"/>
            <a:chOff x="-52851675" y="3585650"/>
            <a:chExt cx="319000" cy="317425"/>
          </a:xfrm>
        </p:grpSpPr>
        <p:sp>
          <p:nvSpPr>
            <p:cNvPr id="8022" name="Google Shape;8022;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7"/>
          <p:cNvGrpSpPr/>
          <p:nvPr/>
        </p:nvGrpSpPr>
        <p:grpSpPr>
          <a:xfrm>
            <a:off x="7092647" y="3820849"/>
            <a:ext cx="314662" cy="358999"/>
            <a:chOff x="-52832000" y="3976300"/>
            <a:chExt cx="279625" cy="319025"/>
          </a:xfrm>
        </p:grpSpPr>
        <p:sp>
          <p:nvSpPr>
            <p:cNvPr id="8029" name="Google Shape;8029;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7"/>
          <p:cNvGrpSpPr/>
          <p:nvPr/>
        </p:nvGrpSpPr>
        <p:grpSpPr>
          <a:xfrm>
            <a:off x="6209853" y="4275497"/>
            <a:ext cx="316434" cy="358099"/>
            <a:chOff x="-51633225" y="3198925"/>
            <a:chExt cx="281200" cy="318225"/>
          </a:xfrm>
        </p:grpSpPr>
        <p:sp>
          <p:nvSpPr>
            <p:cNvPr id="8035" name="Google Shape;8035;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7"/>
          <p:cNvGrpSpPr/>
          <p:nvPr/>
        </p:nvGrpSpPr>
        <p:grpSpPr>
          <a:xfrm>
            <a:off x="6628676" y="1533418"/>
            <a:ext cx="365188" cy="357226"/>
            <a:chOff x="-56396775" y="3199700"/>
            <a:chExt cx="324525" cy="317450"/>
          </a:xfrm>
        </p:grpSpPr>
        <p:sp>
          <p:nvSpPr>
            <p:cNvPr id="8043" name="Google Shape;8043;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7"/>
          <p:cNvGrpSpPr/>
          <p:nvPr/>
        </p:nvGrpSpPr>
        <p:grpSpPr>
          <a:xfrm>
            <a:off x="6631771" y="1999353"/>
            <a:ext cx="358999" cy="335958"/>
            <a:chOff x="-56394425" y="3600600"/>
            <a:chExt cx="319025" cy="298550"/>
          </a:xfrm>
        </p:grpSpPr>
        <p:sp>
          <p:nvSpPr>
            <p:cNvPr id="8050" name="Google Shape;8050;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7"/>
          <p:cNvGrpSpPr/>
          <p:nvPr/>
        </p:nvGrpSpPr>
        <p:grpSpPr>
          <a:xfrm>
            <a:off x="6662538" y="2430117"/>
            <a:ext cx="327068" cy="357198"/>
            <a:chOff x="-56379450" y="3983400"/>
            <a:chExt cx="290650" cy="317425"/>
          </a:xfrm>
        </p:grpSpPr>
        <p:sp>
          <p:nvSpPr>
            <p:cNvPr id="8054" name="Google Shape;8054;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7"/>
          <p:cNvGrpSpPr/>
          <p:nvPr/>
        </p:nvGrpSpPr>
        <p:grpSpPr>
          <a:xfrm>
            <a:off x="5326242" y="2894264"/>
            <a:ext cx="316434" cy="358971"/>
            <a:chOff x="-54401725" y="3198925"/>
            <a:chExt cx="281200" cy="319000"/>
          </a:xfrm>
        </p:grpSpPr>
        <p:sp>
          <p:nvSpPr>
            <p:cNvPr id="8063" name="Google Shape;8063;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7"/>
          <p:cNvGrpSpPr/>
          <p:nvPr/>
        </p:nvGrpSpPr>
        <p:grpSpPr>
          <a:xfrm>
            <a:off x="5327128" y="3364365"/>
            <a:ext cx="314662" cy="358099"/>
            <a:chOff x="-54401725" y="3590375"/>
            <a:chExt cx="279625" cy="318225"/>
          </a:xfrm>
        </p:grpSpPr>
        <p:sp>
          <p:nvSpPr>
            <p:cNvPr id="8075" name="Google Shape;8075;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7"/>
          <p:cNvGrpSpPr/>
          <p:nvPr/>
        </p:nvGrpSpPr>
        <p:grpSpPr>
          <a:xfrm>
            <a:off x="5324920" y="3827938"/>
            <a:ext cx="319079" cy="358099"/>
            <a:chOff x="-54403300" y="3982600"/>
            <a:chExt cx="283550" cy="318225"/>
          </a:xfrm>
        </p:grpSpPr>
        <p:sp>
          <p:nvSpPr>
            <p:cNvPr id="8082" name="Google Shape;8082;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7"/>
          <p:cNvGrpSpPr/>
          <p:nvPr/>
        </p:nvGrpSpPr>
        <p:grpSpPr>
          <a:xfrm>
            <a:off x="7512313" y="2889172"/>
            <a:ext cx="356298" cy="356973"/>
            <a:chOff x="-52458650" y="3194400"/>
            <a:chExt cx="316625" cy="317225"/>
          </a:xfrm>
        </p:grpSpPr>
        <p:sp>
          <p:nvSpPr>
            <p:cNvPr id="8088" name="Google Shape;8088;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7"/>
          <p:cNvGrpSpPr/>
          <p:nvPr/>
        </p:nvGrpSpPr>
        <p:grpSpPr>
          <a:xfrm>
            <a:off x="7521611" y="3358148"/>
            <a:ext cx="337703" cy="357845"/>
            <a:chOff x="-52450000" y="3584850"/>
            <a:chExt cx="300100" cy="318000"/>
          </a:xfrm>
        </p:grpSpPr>
        <p:sp>
          <p:nvSpPr>
            <p:cNvPr id="8097" name="Google Shape;8097;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7"/>
          <p:cNvGrpSpPr/>
          <p:nvPr/>
        </p:nvGrpSpPr>
        <p:grpSpPr>
          <a:xfrm>
            <a:off x="7533131" y="3822621"/>
            <a:ext cx="314662" cy="357226"/>
            <a:chOff x="-52440550" y="3977875"/>
            <a:chExt cx="279625" cy="317450"/>
          </a:xfrm>
        </p:grpSpPr>
        <p:sp>
          <p:nvSpPr>
            <p:cNvPr id="8105" name="Google Shape;8105;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87"/>
          <p:cNvGrpSpPr/>
          <p:nvPr/>
        </p:nvGrpSpPr>
        <p:grpSpPr>
          <a:xfrm>
            <a:off x="6645066" y="4278827"/>
            <a:ext cx="314662" cy="358999"/>
            <a:chOff x="-51623775" y="3584850"/>
            <a:chExt cx="279625" cy="319025"/>
          </a:xfrm>
        </p:grpSpPr>
        <p:sp>
          <p:nvSpPr>
            <p:cNvPr id="8114" name="Google Shape;8114;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26"/>
        <p:cNvGrpSpPr/>
        <p:nvPr/>
      </p:nvGrpSpPr>
      <p:grpSpPr>
        <a:xfrm>
          <a:off x="0" y="0"/>
          <a:ext cx="0" cy="0"/>
          <a:chOff x="0" y="0"/>
          <a:chExt cx="0" cy="0"/>
        </a:xfrm>
      </p:grpSpPr>
      <p:sp>
        <p:nvSpPr>
          <p:cNvPr id="8127" name="Google Shape;8127;p8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28" name="Google Shape;8128;p8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129" name="Google Shape;8129;p88"/>
          <p:cNvGrpSpPr/>
          <p:nvPr/>
        </p:nvGrpSpPr>
        <p:grpSpPr>
          <a:xfrm>
            <a:off x="885675" y="1539249"/>
            <a:ext cx="276003" cy="357300"/>
            <a:chOff x="-50469125" y="3183175"/>
            <a:chExt cx="233150" cy="301825"/>
          </a:xfrm>
        </p:grpSpPr>
        <p:sp>
          <p:nvSpPr>
            <p:cNvPr id="8130" name="Google Shape;8130;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8"/>
          <p:cNvGrpSpPr/>
          <p:nvPr/>
        </p:nvGrpSpPr>
        <p:grpSpPr>
          <a:xfrm>
            <a:off x="845574" y="1974651"/>
            <a:ext cx="356205" cy="355288"/>
            <a:chOff x="-50504575" y="3550975"/>
            <a:chExt cx="300900" cy="300125"/>
          </a:xfrm>
        </p:grpSpPr>
        <p:sp>
          <p:nvSpPr>
            <p:cNvPr id="8134" name="Google Shape;8134;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8"/>
          <p:cNvGrpSpPr/>
          <p:nvPr/>
        </p:nvGrpSpPr>
        <p:grpSpPr>
          <a:xfrm>
            <a:off x="845574" y="2412893"/>
            <a:ext cx="356205" cy="354341"/>
            <a:chOff x="-50503000" y="3921175"/>
            <a:chExt cx="300900" cy="299325"/>
          </a:xfrm>
        </p:grpSpPr>
        <p:sp>
          <p:nvSpPr>
            <p:cNvPr id="8139" name="Google Shape;8139;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8"/>
          <p:cNvGrpSpPr/>
          <p:nvPr/>
        </p:nvGrpSpPr>
        <p:grpSpPr>
          <a:xfrm>
            <a:off x="3049627" y="1558811"/>
            <a:ext cx="355258" cy="356205"/>
            <a:chOff x="-48630025" y="3199700"/>
            <a:chExt cx="300100" cy="300900"/>
          </a:xfrm>
        </p:grpSpPr>
        <p:sp>
          <p:nvSpPr>
            <p:cNvPr id="8145" name="Google Shape;8145;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88"/>
          <p:cNvGrpSpPr/>
          <p:nvPr/>
        </p:nvGrpSpPr>
        <p:grpSpPr>
          <a:xfrm>
            <a:off x="3049627" y="1996107"/>
            <a:ext cx="355258" cy="355258"/>
            <a:chOff x="-48630025" y="3569100"/>
            <a:chExt cx="300100" cy="300100"/>
          </a:xfrm>
        </p:grpSpPr>
        <p:sp>
          <p:nvSpPr>
            <p:cNvPr id="8149" name="Google Shape;8149;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88"/>
          <p:cNvGrpSpPr/>
          <p:nvPr/>
        </p:nvGrpSpPr>
        <p:grpSpPr>
          <a:xfrm>
            <a:off x="3050101" y="2433403"/>
            <a:ext cx="354311" cy="353394"/>
            <a:chOff x="-48629225" y="3938500"/>
            <a:chExt cx="299300" cy="298525"/>
          </a:xfrm>
        </p:grpSpPr>
        <p:sp>
          <p:nvSpPr>
            <p:cNvPr id="8160" name="Google Shape;8160;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8"/>
          <p:cNvGrpSpPr/>
          <p:nvPr/>
        </p:nvGrpSpPr>
        <p:grpSpPr>
          <a:xfrm>
            <a:off x="1785504" y="2904744"/>
            <a:ext cx="311458" cy="354341"/>
            <a:chOff x="-46762575" y="3200500"/>
            <a:chExt cx="263100" cy="299325"/>
          </a:xfrm>
        </p:grpSpPr>
        <p:sp>
          <p:nvSpPr>
            <p:cNvPr id="8165" name="Google Shape;8165;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88"/>
          <p:cNvGrpSpPr/>
          <p:nvPr/>
        </p:nvGrpSpPr>
        <p:grpSpPr>
          <a:xfrm>
            <a:off x="1763589" y="3363466"/>
            <a:ext cx="355288" cy="312375"/>
            <a:chOff x="-46779900" y="3588000"/>
            <a:chExt cx="300125" cy="263875"/>
          </a:xfrm>
        </p:grpSpPr>
        <p:sp>
          <p:nvSpPr>
            <p:cNvPr id="8171" name="Google Shape;8171;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8"/>
          <p:cNvGrpSpPr/>
          <p:nvPr/>
        </p:nvGrpSpPr>
        <p:grpSpPr>
          <a:xfrm>
            <a:off x="1764062" y="3778388"/>
            <a:ext cx="354341" cy="353394"/>
            <a:chOff x="-46779100" y="3938500"/>
            <a:chExt cx="299325" cy="298525"/>
          </a:xfrm>
        </p:grpSpPr>
        <p:sp>
          <p:nvSpPr>
            <p:cNvPr id="8176" name="Google Shape;8176;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88"/>
          <p:cNvGrpSpPr/>
          <p:nvPr/>
        </p:nvGrpSpPr>
        <p:grpSpPr>
          <a:xfrm>
            <a:off x="3971800" y="2911255"/>
            <a:ext cx="355258" cy="355288"/>
            <a:chOff x="-44924250" y="3206000"/>
            <a:chExt cx="300100" cy="300125"/>
          </a:xfrm>
        </p:grpSpPr>
        <p:sp>
          <p:nvSpPr>
            <p:cNvPr id="8179" name="Google Shape;8179;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8"/>
          <p:cNvGrpSpPr/>
          <p:nvPr/>
        </p:nvGrpSpPr>
        <p:grpSpPr>
          <a:xfrm>
            <a:off x="1286286" y="1539249"/>
            <a:ext cx="355258" cy="355258"/>
            <a:chOff x="-50134375" y="3183175"/>
            <a:chExt cx="300100" cy="300100"/>
          </a:xfrm>
        </p:grpSpPr>
        <p:sp>
          <p:nvSpPr>
            <p:cNvPr id="8185" name="Google Shape;8185;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8"/>
          <p:cNvGrpSpPr/>
          <p:nvPr/>
        </p:nvGrpSpPr>
        <p:grpSpPr>
          <a:xfrm>
            <a:off x="1286286" y="1974651"/>
            <a:ext cx="355258" cy="355288"/>
            <a:chOff x="-50134375" y="3550975"/>
            <a:chExt cx="300100" cy="300125"/>
          </a:xfrm>
        </p:grpSpPr>
        <p:sp>
          <p:nvSpPr>
            <p:cNvPr id="8196" name="Google Shape;8196;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8"/>
          <p:cNvGrpSpPr/>
          <p:nvPr/>
        </p:nvGrpSpPr>
        <p:grpSpPr>
          <a:xfrm>
            <a:off x="1286286" y="2412183"/>
            <a:ext cx="355258" cy="355051"/>
            <a:chOff x="-50134375" y="3920575"/>
            <a:chExt cx="300100" cy="299925"/>
          </a:xfrm>
        </p:grpSpPr>
        <p:sp>
          <p:nvSpPr>
            <p:cNvPr id="8199" name="Google Shape;8199;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8"/>
          <p:cNvGrpSpPr/>
          <p:nvPr/>
        </p:nvGrpSpPr>
        <p:grpSpPr>
          <a:xfrm>
            <a:off x="3497010" y="1559758"/>
            <a:ext cx="357123" cy="355258"/>
            <a:chOff x="-48262200" y="3200500"/>
            <a:chExt cx="301675" cy="300100"/>
          </a:xfrm>
        </p:grpSpPr>
        <p:sp>
          <p:nvSpPr>
            <p:cNvPr id="8203" name="Google Shape;8203;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8"/>
          <p:cNvGrpSpPr/>
          <p:nvPr/>
        </p:nvGrpSpPr>
        <p:grpSpPr>
          <a:xfrm>
            <a:off x="3526383" y="1996847"/>
            <a:ext cx="298377" cy="354519"/>
            <a:chOff x="-48233050" y="3569725"/>
            <a:chExt cx="252050" cy="299475"/>
          </a:xfrm>
        </p:grpSpPr>
        <p:sp>
          <p:nvSpPr>
            <p:cNvPr id="8213" name="Google Shape;8213;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88"/>
          <p:cNvGrpSpPr/>
          <p:nvPr/>
        </p:nvGrpSpPr>
        <p:grpSpPr>
          <a:xfrm>
            <a:off x="3550148" y="2430591"/>
            <a:ext cx="250847" cy="358070"/>
            <a:chOff x="-48216525" y="3936125"/>
            <a:chExt cx="211900" cy="302475"/>
          </a:xfrm>
        </p:grpSpPr>
        <p:sp>
          <p:nvSpPr>
            <p:cNvPr id="8217" name="Google Shape;8217;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88"/>
          <p:cNvGrpSpPr/>
          <p:nvPr/>
        </p:nvGrpSpPr>
        <p:grpSpPr>
          <a:xfrm>
            <a:off x="2205866" y="2905661"/>
            <a:ext cx="355258" cy="355288"/>
            <a:chOff x="-46410500" y="3201275"/>
            <a:chExt cx="300100" cy="300125"/>
          </a:xfrm>
        </p:grpSpPr>
        <p:sp>
          <p:nvSpPr>
            <p:cNvPr id="8222" name="Google Shape;8222;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8"/>
          <p:cNvGrpSpPr/>
          <p:nvPr/>
        </p:nvGrpSpPr>
        <p:grpSpPr>
          <a:xfrm>
            <a:off x="2205866" y="3341092"/>
            <a:ext cx="355258" cy="356205"/>
            <a:chOff x="-46409700" y="3569100"/>
            <a:chExt cx="300100" cy="300900"/>
          </a:xfrm>
        </p:grpSpPr>
        <p:sp>
          <p:nvSpPr>
            <p:cNvPr id="8228" name="Google Shape;8228;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8"/>
          <p:cNvGrpSpPr/>
          <p:nvPr/>
        </p:nvGrpSpPr>
        <p:grpSpPr>
          <a:xfrm>
            <a:off x="2193747" y="3776524"/>
            <a:ext cx="379497" cy="358070"/>
            <a:chOff x="-46422300" y="3936925"/>
            <a:chExt cx="320575" cy="302475"/>
          </a:xfrm>
        </p:grpSpPr>
        <p:sp>
          <p:nvSpPr>
            <p:cNvPr id="8234" name="Google Shape;8234;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8"/>
          <p:cNvGrpSpPr/>
          <p:nvPr/>
        </p:nvGrpSpPr>
        <p:grpSpPr>
          <a:xfrm>
            <a:off x="3971326" y="3330852"/>
            <a:ext cx="356205" cy="355258"/>
            <a:chOff x="-44914800" y="3560450"/>
            <a:chExt cx="300900" cy="300100"/>
          </a:xfrm>
        </p:grpSpPr>
        <p:sp>
          <p:nvSpPr>
            <p:cNvPr id="8237" name="Google Shape;8237;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8"/>
          <p:cNvGrpSpPr/>
          <p:nvPr/>
        </p:nvGrpSpPr>
        <p:grpSpPr>
          <a:xfrm>
            <a:off x="1726378" y="1539486"/>
            <a:ext cx="354311" cy="354104"/>
            <a:chOff x="-49764975" y="3183375"/>
            <a:chExt cx="299300" cy="299125"/>
          </a:xfrm>
        </p:grpSpPr>
        <p:sp>
          <p:nvSpPr>
            <p:cNvPr id="8243" name="Google Shape;8243;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8"/>
          <p:cNvGrpSpPr/>
          <p:nvPr/>
        </p:nvGrpSpPr>
        <p:grpSpPr>
          <a:xfrm>
            <a:off x="1726378" y="1974947"/>
            <a:ext cx="354311" cy="355909"/>
            <a:chOff x="-49764975" y="3551225"/>
            <a:chExt cx="299300" cy="300650"/>
          </a:xfrm>
        </p:grpSpPr>
        <p:sp>
          <p:nvSpPr>
            <p:cNvPr id="8253" name="Google Shape;8253;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8"/>
          <p:cNvGrpSpPr/>
          <p:nvPr/>
        </p:nvGrpSpPr>
        <p:grpSpPr>
          <a:xfrm>
            <a:off x="1724040" y="2411710"/>
            <a:ext cx="358987" cy="355525"/>
            <a:chOff x="-49766550" y="3920175"/>
            <a:chExt cx="303250" cy="300325"/>
          </a:xfrm>
        </p:grpSpPr>
        <p:sp>
          <p:nvSpPr>
            <p:cNvPr id="8265" name="Google Shape;8265;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8"/>
          <p:cNvGrpSpPr/>
          <p:nvPr/>
        </p:nvGrpSpPr>
        <p:grpSpPr>
          <a:xfrm>
            <a:off x="3939571" y="1559758"/>
            <a:ext cx="357123" cy="354341"/>
            <a:chOff x="-47892800" y="3200500"/>
            <a:chExt cx="301675" cy="299325"/>
          </a:xfrm>
        </p:grpSpPr>
        <p:sp>
          <p:nvSpPr>
            <p:cNvPr id="8270" name="Google Shape;8270;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8"/>
          <p:cNvGrpSpPr/>
          <p:nvPr/>
        </p:nvGrpSpPr>
        <p:grpSpPr>
          <a:xfrm>
            <a:off x="4003437" y="1996107"/>
            <a:ext cx="229391" cy="355258"/>
            <a:chOff x="-47839250" y="3569100"/>
            <a:chExt cx="193775" cy="300100"/>
          </a:xfrm>
        </p:grpSpPr>
        <p:sp>
          <p:nvSpPr>
            <p:cNvPr id="8277" name="Google Shape;8277;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8"/>
          <p:cNvGrpSpPr/>
          <p:nvPr/>
        </p:nvGrpSpPr>
        <p:grpSpPr>
          <a:xfrm>
            <a:off x="3940503" y="2432456"/>
            <a:ext cx="355258" cy="356205"/>
            <a:chOff x="-47892800" y="3937700"/>
            <a:chExt cx="300100" cy="300900"/>
          </a:xfrm>
        </p:grpSpPr>
        <p:sp>
          <p:nvSpPr>
            <p:cNvPr id="8284" name="Google Shape;8284;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8"/>
          <p:cNvGrpSpPr/>
          <p:nvPr/>
        </p:nvGrpSpPr>
        <p:grpSpPr>
          <a:xfrm>
            <a:off x="2645798" y="2926170"/>
            <a:ext cx="355258" cy="311458"/>
            <a:chOff x="-46042675" y="3218600"/>
            <a:chExt cx="300100" cy="263100"/>
          </a:xfrm>
        </p:grpSpPr>
        <p:sp>
          <p:nvSpPr>
            <p:cNvPr id="8293" name="Google Shape;8293;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8"/>
          <p:cNvGrpSpPr/>
          <p:nvPr/>
        </p:nvGrpSpPr>
        <p:grpSpPr>
          <a:xfrm>
            <a:off x="2645798" y="3340619"/>
            <a:ext cx="355258" cy="323118"/>
            <a:chOff x="-46042675" y="3568700"/>
            <a:chExt cx="300100" cy="272950"/>
          </a:xfrm>
        </p:grpSpPr>
        <p:sp>
          <p:nvSpPr>
            <p:cNvPr id="8300" name="Google Shape;8300;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88"/>
          <p:cNvGrpSpPr/>
          <p:nvPr/>
        </p:nvGrpSpPr>
        <p:grpSpPr>
          <a:xfrm>
            <a:off x="2687749" y="3777589"/>
            <a:ext cx="271357" cy="356057"/>
            <a:chOff x="-46007225" y="3937825"/>
            <a:chExt cx="229225" cy="300775"/>
          </a:xfrm>
        </p:grpSpPr>
        <p:sp>
          <p:nvSpPr>
            <p:cNvPr id="8305" name="Google Shape;8305;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8"/>
          <p:cNvGrpSpPr/>
          <p:nvPr/>
        </p:nvGrpSpPr>
        <p:grpSpPr>
          <a:xfrm>
            <a:off x="3993241" y="3767675"/>
            <a:ext cx="312375" cy="357596"/>
            <a:chOff x="-44895900" y="3929450"/>
            <a:chExt cx="263875" cy="302075"/>
          </a:xfrm>
        </p:grpSpPr>
        <p:sp>
          <p:nvSpPr>
            <p:cNvPr id="8316" name="Google Shape;8316;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8"/>
          <p:cNvGrpSpPr/>
          <p:nvPr/>
        </p:nvGrpSpPr>
        <p:grpSpPr>
          <a:xfrm>
            <a:off x="2167060" y="1550436"/>
            <a:ext cx="356205" cy="332885"/>
            <a:chOff x="-49397175" y="3192625"/>
            <a:chExt cx="300900" cy="281200"/>
          </a:xfrm>
        </p:grpSpPr>
        <p:sp>
          <p:nvSpPr>
            <p:cNvPr id="8323" name="Google Shape;8323;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8"/>
          <p:cNvGrpSpPr/>
          <p:nvPr/>
        </p:nvGrpSpPr>
        <p:grpSpPr>
          <a:xfrm>
            <a:off x="2193163" y="1974651"/>
            <a:ext cx="304000" cy="356205"/>
            <a:chOff x="-49375900" y="3550975"/>
            <a:chExt cx="256800" cy="300900"/>
          </a:xfrm>
        </p:grpSpPr>
        <p:sp>
          <p:nvSpPr>
            <p:cNvPr id="8331" name="Google Shape;8331;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8"/>
          <p:cNvGrpSpPr/>
          <p:nvPr/>
        </p:nvGrpSpPr>
        <p:grpSpPr>
          <a:xfrm>
            <a:off x="2188516" y="2411946"/>
            <a:ext cx="313293" cy="356205"/>
            <a:chOff x="-49378250" y="3920375"/>
            <a:chExt cx="264650" cy="300900"/>
          </a:xfrm>
        </p:grpSpPr>
        <p:sp>
          <p:nvSpPr>
            <p:cNvPr id="8343" name="Google Shape;8343;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8"/>
          <p:cNvGrpSpPr/>
          <p:nvPr/>
        </p:nvGrpSpPr>
        <p:grpSpPr>
          <a:xfrm>
            <a:off x="907504" y="2904744"/>
            <a:ext cx="312375" cy="357123"/>
            <a:chOff x="-47505300" y="3200500"/>
            <a:chExt cx="263875" cy="301675"/>
          </a:xfrm>
        </p:grpSpPr>
        <p:sp>
          <p:nvSpPr>
            <p:cNvPr id="8351" name="Google Shape;8351;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8"/>
          <p:cNvGrpSpPr/>
          <p:nvPr/>
        </p:nvGrpSpPr>
        <p:grpSpPr>
          <a:xfrm>
            <a:off x="885604" y="3341092"/>
            <a:ext cx="356176" cy="355051"/>
            <a:chOff x="-47524975" y="3569100"/>
            <a:chExt cx="300875" cy="299925"/>
          </a:xfrm>
        </p:grpSpPr>
        <p:sp>
          <p:nvSpPr>
            <p:cNvPr id="8365" name="Google Shape;8365;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8"/>
          <p:cNvGrpSpPr/>
          <p:nvPr/>
        </p:nvGrpSpPr>
        <p:grpSpPr>
          <a:xfrm>
            <a:off x="886062" y="3820354"/>
            <a:ext cx="355258" cy="270410"/>
            <a:chOff x="-47523400" y="3973950"/>
            <a:chExt cx="300100" cy="228425"/>
          </a:xfrm>
        </p:grpSpPr>
        <p:sp>
          <p:nvSpPr>
            <p:cNvPr id="8371" name="Google Shape;8371;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88"/>
          <p:cNvGrpSpPr/>
          <p:nvPr/>
        </p:nvGrpSpPr>
        <p:grpSpPr>
          <a:xfrm>
            <a:off x="3091183" y="2903353"/>
            <a:ext cx="354341" cy="357596"/>
            <a:chOff x="-45673275" y="3199325"/>
            <a:chExt cx="299325" cy="302075"/>
          </a:xfrm>
        </p:grpSpPr>
        <p:sp>
          <p:nvSpPr>
            <p:cNvPr id="8377" name="Google Shape;8377;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8"/>
          <p:cNvGrpSpPr/>
          <p:nvPr/>
        </p:nvGrpSpPr>
        <p:grpSpPr>
          <a:xfrm>
            <a:off x="3090251" y="3361602"/>
            <a:ext cx="356205" cy="314240"/>
            <a:chOff x="-45674075" y="3586425"/>
            <a:chExt cx="300900" cy="265450"/>
          </a:xfrm>
        </p:grpSpPr>
        <p:sp>
          <p:nvSpPr>
            <p:cNvPr id="8381" name="Google Shape;8381;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3" name="Google Shape;8383;p88"/>
          <p:cNvGrpSpPr/>
          <p:nvPr/>
        </p:nvGrpSpPr>
        <p:grpSpPr>
          <a:xfrm>
            <a:off x="3091183" y="3777441"/>
            <a:ext cx="354341" cy="356205"/>
            <a:chOff x="-45673275" y="3937700"/>
            <a:chExt cx="299325" cy="300900"/>
          </a:xfrm>
        </p:grpSpPr>
        <p:sp>
          <p:nvSpPr>
            <p:cNvPr id="8384" name="Google Shape;8384;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8"/>
          <p:cNvGrpSpPr/>
          <p:nvPr/>
        </p:nvGrpSpPr>
        <p:grpSpPr>
          <a:xfrm>
            <a:off x="2205349" y="4270225"/>
            <a:ext cx="356205" cy="356205"/>
            <a:chOff x="-44512325" y="3176075"/>
            <a:chExt cx="300900" cy="300900"/>
          </a:xfrm>
        </p:grpSpPr>
        <p:sp>
          <p:nvSpPr>
            <p:cNvPr id="8391" name="Google Shape;8391;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8"/>
          <p:cNvGrpSpPr/>
          <p:nvPr/>
        </p:nvGrpSpPr>
        <p:grpSpPr>
          <a:xfrm>
            <a:off x="2608689" y="1539249"/>
            <a:ext cx="354341" cy="354341"/>
            <a:chOff x="-49027775" y="3183175"/>
            <a:chExt cx="299325" cy="299325"/>
          </a:xfrm>
        </p:grpSpPr>
        <p:sp>
          <p:nvSpPr>
            <p:cNvPr id="8395" name="Google Shape;8395;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8"/>
          <p:cNvGrpSpPr/>
          <p:nvPr/>
        </p:nvGrpSpPr>
        <p:grpSpPr>
          <a:xfrm>
            <a:off x="2608230" y="1974651"/>
            <a:ext cx="355258" cy="357152"/>
            <a:chOff x="-49027775" y="3550975"/>
            <a:chExt cx="300100" cy="301700"/>
          </a:xfrm>
        </p:grpSpPr>
        <p:sp>
          <p:nvSpPr>
            <p:cNvPr id="8400" name="Google Shape;8400;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8"/>
          <p:cNvGrpSpPr/>
          <p:nvPr/>
        </p:nvGrpSpPr>
        <p:grpSpPr>
          <a:xfrm>
            <a:off x="2606306" y="2411710"/>
            <a:ext cx="359106" cy="355525"/>
            <a:chOff x="-49031025" y="3920175"/>
            <a:chExt cx="303350" cy="300325"/>
          </a:xfrm>
        </p:grpSpPr>
        <p:sp>
          <p:nvSpPr>
            <p:cNvPr id="8411" name="Google Shape;8411;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8"/>
          <p:cNvGrpSpPr/>
          <p:nvPr/>
        </p:nvGrpSpPr>
        <p:grpSpPr>
          <a:xfrm>
            <a:off x="1322411" y="2904744"/>
            <a:ext cx="356176" cy="354341"/>
            <a:chOff x="-47155575" y="3200500"/>
            <a:chExt cx="300875" cy="299325"/>
          </a:xfrm>
        </p:grpSpPr>
        <p:sp>
          <p:nvSpPr>
            <p:cNvPr id="8418" name="Google Shape;8418;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8"/>
          <p:cNvGrpSpPr/>
          <p:nvPr/>
        </p:nvGrpSpPr>
        <p:grpSpPr>
          <a:xfrm>
            <a:off x="1322870" y="3341092"/>
            <a:ext cx="355258" cy="355258"/>
            <a:chOff x="-47154800" y="3569100"/>
            <a:chExt cx="300100" cy="300100"/>
          </a:xfrm>
        </p:grpSpPr>
        <p:sp>
          <p:nvSpPr>
            <p:cNvPr id="8425" name="Google Shape;8425;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88"/>
          <p:cNvGrpSpPr/>
          <p:nvPr/>
        </p:nvGrpSpPr>
        <p:grpSpPr>
          <a:xfrm>
            <a:off x="1323343" y="3779305"/>
            <a:ext cx="354311" cy="353423"/>
            <a:chOff x="-47154000" y="3939275"/>
            <a:chExt cx="299300" cy="298550"/>
          </a:xfrm>
        </p:grpSpPr>
        <p:sp>
          <p:nvSpPr>
            <p:cNvPr id="8432" name="Google Shape;8432;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8"/>
          <p:cNvGrpSpPr/>
          <p:nvPr/>
        </p:nvGrpSpPr>
        <p:grpSpPr>
          <a:xfrm>
            <a:off x="3548633" y="2904744"/>
            <a:ext cx="312375" cy="354341"/>
            <a:chOff x="-45286550" y="3200500"/>
            <a:chExt cx="263875" cy="299325"/>
          </a:xfrm>
        </p:grpSpPr>
        <p:sp>
          <p:nvSpPr>
            <p:cNvPr id="8437" name="Google Shape;8437;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8"/>
          <p:cNvGrpSpPr/>
          <p:nvPr/>
        </p:nvGrpSpPr>
        <p:grpSpPr>
          <a:xfrm>
            <a:off x="3548633" y="3342039"/>
            <a:ext cx="312375" cy="354311"/>
            <a:chOff x="-45286550" y="3569900"/>
            <a:chExt cx="263875" cy="299300"/>
          </a:xfrm>
        </p:grpSpPr>
        <p:sp>
          <p:nvSpPr>
            <p:cNvPr id="8441" name="Google Shape;8441;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8"/>
          <p:cNvGrpSpPr/>
          <p:nvPr/>
        </p:nvGrpSpPr>
        <p:grpSpPr>
          <a:xfrm>
            <a:off x="3559820" y="3778388"/>
            <a:ext cx="290001" cy="355258"/>
            <a:chOff x="-45277900" y="3938500"/>
            <a:chExt cx="244975" cy="300100"/>
          </a:xfrm>
        </p:grpSpPr>
        <p:sp>
          <p:nvSpPr>
            <p:cNvPr id="8448" name="Google Shape;8448;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8"/>
          <p:cNvGrpSpPr/>
          <p:nvPr/>
        </p:nvGrpSpPr>
        <p:grpSpPr>
          <a:xfrm>
            <a:off x="2645769" y="4247490"/>
            <a:ext cx="355258" cy="355258"/>
            <a:chOff x="-44502875" y="3576975"/>
            <a:chExt cx="300100" cy="300100"/>
          </a:xfrm>
        </p:grpSpPr>
        <p:sp>
          <p:nvSpPr>
            <p:cNvPr id="8453" name="Google Shape;8453;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8"/>
          <p:cNvGrpSpPr/>
          <p:nvPr/>
        </p:nvGrpSpPr>
        <p:grpSpPr>
          <a:xfrm>
            <a:off x="4858968" y="1532275"/>
            <a:ext cx="356221" cy="354973"/>
            <a:chOff x="-13947000" y="3212800"/>
            <a:chExt cx="353675" cy="352400"/>
          </a:xfrm>
        </p:grpSpPr>
        <p:sp>
          <p:nvSpPr>
            <p:cNvPr id="8457" name="Google Shape;8457;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8"/>
          <p:cNvGrpSpPr/>
          <p:nvPr/>
        </p:nvGrpSpPr>
        <p:grpSpPr>
          <a:xfrm>
            <a:off x="4858981" y="1973145"/>
            <a:ext cx="356196" cy="354670"/>
            <a:chOff x="-13946200" y="3647075"/>
            <a:chExt cx="353650" cy="352100"/>
          </a:xfrm>
        </p:grpSpPr>
        <p:sp>
          <p:nvSpPr>
            <p:cNvPr id="8460" name="Google Shape;8460;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6" name="Google Shape;8466;p8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7" name="Google Shape;8467;p88"/>
          <p:cNvGrpSpPr/>
          <p:nvPr/>
        </p:nvGrpSpPr>
        <p:grpSpPr>
          <a:xfrm>
            <a:off x="6642374" y="1532628"/>
            <a:ext cx="357002" cy="354267"/>
            <a:chOff x="-12163025" y="3214275"/>
            <a:chExt cx="354450" cy="351700"/>
          </a:xfrm>
        </p:grpSpPr>
        <p:sp>
          <p:nvSpPr>
            <p:cNvPr id="8468" name="Google Shape;8468;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8"/>
          <p:cNvGrpSpPr/>
          <p:nvPr/>
        </p:nvGrpSpPr>
        <p:grpSpPr>
          <a:xfrm>
            <a:off x="6643154" y="1972365"/>
            <a:ext cx="355441" cy="356232"/>
            <a:chOff x="-12160675" y="3647875"/>
            <a:chExt cx="352900" cy="353650"/>
          </a:xfrm>
        </p:grpSpPr>
        <p:sp>
          <p:nvSpPr>
            <p:cNvPr id="8472" name="Google Shape;8472;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8"/>
          <p:cNvGrpSpPr/>
          <p:nvPr/>
        </p:nvGrpSpPr>
        <p:grpSpPr>
          <a:xfrm>
            <a:off x="6653870" y="2416821"/>
            <a:ext cx="354635" cy="356232"/>
            <a:chOff x="-12160675" y="4081850"/>
            <a:chExt cx="352100" cy="353650"/>
          </a:xfrm>
        </p:grpSpPr>
        <p:sp>
          <p:nvSpPr>
            <p:cNvPr id="8480" name="Google Shape;8480;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8"/>
          <p:cNvGrpSpPr/>
          <p:nvPr/>
        </p:nvGrpSpPr>
        <p:grpSpPr>
          <a:xfrm>
            <a:off x="4858836" y="2891264"/>
            <a:ext cx="355416" cy="355652"/>
            <a:chOff x="-10391650" y="3180600"/>
            <a:chExt cx="352875" cy="353075"/>
          </a:xfrm>
        </p:grpSpPr>
        <p:sp>
          <p:nvSpPr>
            <p:cNvPr id="8487" name="Google Shape;8487;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8"/>
          <p:cNvGrpSpPr/>
          <p:nvPr/>
        </p:nvGrpSpPr>
        <p:grpSpPr>
          <a:xfrm>
            <a:off x="4858835" y="3368062"/>
            <a:ext cx="354635" cy="353890"/>
            <a:chOff x="-10390875" y="3616350"/>
            <a:chExt cx="352100" cy="351325"/>
          </a:xfrm>
        </p:grpSpPr>
        <p:sp>
          <p:nvSpPr>
            <p:cNvPr id="8494" name="Google Shape;8494;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88"/>
          <p:cNvGrpSpPr/>
          <p:nvPr/>
        </p:nvGrpSpPr>
        <p:grpSpPr>
          <a:xfrm>
            <a:off x="7525810" y="2892727"/>
            <a:ext cx="312585" cy="354670"/>
            <a:chOff x="-10370400" y="4049550"/>
            <a:chExt cx="310350" cy="352100"/>
          </a:xfrm>
        </p:grpSpPr>
        <p:sp>
          <p:nvSpPr>
            <p:cNvPr id="8498" name="Google Shape;8498;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8"/>
          <p:cNvGrpSpPr/>
          <p:nvPr/>
        </p:nvGrpSpPr>
        <p:grpSpPr>
          <a:xfrm>
            <a:off x="6630066" y="2891668"/>
            <a:ext cx="379236" cy="354847"/>
            <a:chOff x="-8674650" y="3210975"/>
            <a:chExt cx="376525" cy="352275"/>
          </a:xfrm>
        </p:grpSpPr>
        <p:sp>
          <p:nvSpPr>
            <p:cNvPr id="8504" name="Google Shape;8504;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8"/>
          <p:cNvGrpSpPr/>
          <p:nvPr/>
        </p:nvGrpSpPr>
        <p:grpSpPr>
          <a:xfrm>
            <a:off x="5301563" y="1531633"/>
            <a:ext cx="356221" cy="356257"/>
            <a:chOff x="-13512225" y="3211525"/>
            <a:chExt cx="353675" cy="353675"/>
          </a:xfrm>
        </p:grpSpPr>
        <p:sp>
          <p:nvSpPr>
            <p:cNvPr id="8511" name="Google Shape;8511;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88"/>
          <p:cNvGrpSpPr/>
          <p:nvPr/>
        </p:nvGrpSpPr>
        <p:grpSpPr>
          <a:xfrm>
            <a:off x="5301563" y="1973145"/>
            <a:ext cx="356221" cy="354670"/>
            <a:chOff x="-13512225" y="3647075"/>
            <a:chExt cx="353675" cy="352100"/>
          </a:xfrm>
        </p:grpSpPr>
        <p:sp>
          <p:nvSpPr>
            <p:cNvPr id="8517" name="Google Shape;8517;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8"/>
          <p:cNvGrpSpPr/>
          <p:nvPr/>
        </p:nvGrpSpPr>
        <p:grpSpPr>
          <a:xfrm>
            <a:off x="5311876" y="2417211"/>
            <a:ext cx="356221" cy="355451"/>
            <a:chOff x="-13512225" y="4080275"/>
            <a:chExt cx="353675" cy="352875"/>
          </a:xfrm>
        </p:grpSpPr>
        <p:sp>
          <p:nvSpPr>
            <p:cNvPr id="8528" name="Google Shape;8528;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88"/>
          <p:cNvGrpSpPr/>
          <p:nvPr/>
        </p:nvGrpSpPr>
        <p:grpSpPr>
          <a:xfrm>
            <a:off x="7084956" y="1564572"/>
            <a:ext cx="356196" cy="290379"/>
            <a:chOff x="-11728250" y="3245400"/>
            <a:chExt cx="353650" cy="288275"/>
          </a:xfrm>
        </p:grpSpPr>
        <p:sp>
          <p:nvSpPr>
            <p:cNvPr id="8540" name="Google Shape;8540;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5" name="Google Shape;8545;p8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6" name="Google Shape;8546;p88"/>
          <p:cNvGrpSpPr/>
          <p:nvPr/>
        </p:nvGrpSpPr>
        <p:grpSpPr>
          <a:xfrm>
            <a:off x="7083760" y="1971660"/>
            <a:ext cx="358588" cy="357642"/>
            <a:chOff x="-11729050" y="3646475"/>
            <a:chExt cx="356025" cy="355050"/>
          </a:xfrm>
        </p:grpSpPr>
        <p:sp>
          <p:nvSpPr>
            <p:cNvPr id="8547" name="Google Shape;8547;p8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8"/>
          <p:cNvGrpSpPr/>
          <p:nvPr/>
        </p:nvGrpSpPr>
        <p:grpSpPr>
          <a:xfrm>
            <a:off x="7117464" y="2417211"/>
            <a:ext cx="311804" cy="355451"/>
            <a:chOff x="-11703850" y="4081850"/>
            <a:chExt cx="309575" cy="352875"/>
          </a:xfrm>
        </p:grpSpPr>
        <p:sp>
          <p:nvSpPr>
            <p:cNvPr id="8559" name="Google Shape;8559;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88"/>
          <p:cNvGrpSpPr/>
          <p:nvPr/>
        </p:nvGrpSpPr>
        <p:grpSpPr>
          <a:xfrm>
            <a:off x="5306120" y="2891364"/>
            <a:ext cx="357002" cy="355451"/>
            <a:chOff x="-9958475" y="3180025"/>
            <a:chExt cx="354450" cy="352875"/>
          </a:xfrm>
        </p:grpSpPr>
        <p:sp>
          <p:nvSpPr>
            <p:cNvPr id="8568" name="Google Shape;8568;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8"/>
          <p:cNvGrpSpPr/>
          <p:nvPr/>
        </p:nvGrpSpPr>
        <p:grpSpPr>
          <a:xfrm>
            <a:off x="5315247" y="3367345"/>
            <a:ext cx="337966" cy="355325"/>
            <a:chOff x="-9949025" y="3615575"/>
            <a:chExt cx="335550" cy="352750"/>
          </a:xfrm>
        </p:grpSpPr>
        <p:sp>
          <p:nvSpPr>
            <p:cNvPr id="8572" name="Google Shape;8572;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8"/>
          <p:cNvGrpSpPr/>
          <p:nvPr/>
        </p:nvGrpSpPr>
        <p:grpSpPr>
          <a:xfrm>
            <a:off x="7950093" y="2890851"/>
            <a:ext cx="360175" cy="358423"/>
            <a:chOff x="-9961625" y="4048175"/>
            <a:chExt cx="357600" cy="355825"/>
          </a:xfrm>
        </p:grpSpPr>
        <p:sp>
          <p:nvSpPr>
            <p:cNvPr id="8576" name="Google Shape;8576;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8"/>
          <p:cNvGrpSpPr/>
          <p:nvPr/>
        </p:nvGrpSpPr>
        <p:grpSpPr>
          <a:xfrm>
            <a:off x="6636814" y="3366363"/>
            <a:ext cx="364959" cy="357289"/>
            <a:chOff x="-8680950" y="3624225"/>
            <a:chExt cx="362350" cy="354700"/>
          </a:xfrm>
        </p:grpSpPr>
        <p:sp>
          <p:nvSpPr>
            <p:cNvPr id="8583" name="Google Shape;8583;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88"/>
          <p:cNvGrpSpPr/>
          <p:nvPr/>
        </p:nvGrpSpPr>
        <p:grpSpPr>
          <a:xfrm>
            <a:off x="5773058" y="1532024"/>
            <a:ext cx="313365" cy="355476"/>
            <a:chOff x="-13056975" y="3212300"/>
            <a:chExt cx="311125" cy="352900"/>
          </a:xfrm>
        </p:grpSpPr>
        <p:sp>
          <p:nvSpPr>
            <p:cNvPr id="8590" name="Google Shape;8590;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8"/>
          <p:cNvGrpSpPr/>
          <p:nvPr/>
        </p:nvGrpSpPr>
        <p:grpSpPr>
          <a:xfrm>
            <a:off x="5750446" y="1972818"/>
            <a:ext cx="358588" cy="355325"/>
            <a:chOff x="-13077450" y="3647075"/>
            <a:chExt cx="356025" cy="352750"/>
          </a:xfrm>
        </p:grpSpPr>
        <p:sp>
          <p:nvSpPr>
            <p:cNvPr id="8595" name="Google Shape;8595;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88"/>
          <p:cNvGrpSpPr/>
          <p:nvPr/>
        </p:nvGrpSpPr>
        <p:grpSpPr>
          <a:xfrm>
            <a:off x="5761552" y="2416418"/>
            <a:ext cx="357002" cy="357037"/>
            <a:chOff x="-13079025" y="4079475"/>
            <a:chExt cx="354450" cy="354450"/>
          </a:xfrm>
        </p:grpSpPr>
        <p:sp>
          <p:nvSpPr>
            <p:cNvPr id="8599" name="Google Shape;8599;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8"/>
          <p:cNvGrpSpPr/>
          <p:nvPr/>
        </p:nvGrpSpPr>
        <p:grpSpPr>
          <a:xfrm>
            <a:off x="7534619" y="1532427"/>
            <a:ext cx="356221" cy="354670"/>
            <a:chOff x="-11292700" y="3213875"/>
            <a:chExt cx="353675" cy="352100"/>
          </a:xfrm>
        </p:grpSpPr>
        <p:sp>
          <p:nvSpPr>
            <p:cNvPr id="8604" name="Google Shape;8604;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8"/>
          <p:cNvGrpSpPr/>
          <p:nvPr/>
        </p:nvGrpSpPr>
        <p:grpSpPr>
          <a:xfrm>
            <a:off x="7528677" y="1972365"/>
            <a:ext cx="368106" cy="356232"/>
            <a:chOff x="-11299000" y="3647875"/>
            <a:chExt cx="365475" cy="353650"/>
          </a:xfrm>
        </p:grpSpPr>
        <p:sp>
          <p:nvSpPr>
            <p:cNvPr id="8612" name="Google Shape;8612;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8"/>
          <p:cNvGrpSpPr/>
          <p:nvPr/>
        </p:nvGrpSpPr>
        <p:grpSpPr>
          <a:xfrm>
            <a:off x="7544139" y="2428316"/>
            <a:ext cx="357808" cy="333240"/>
            <a:chOff x="-11295075" y="4092875"/>
            <a:chExt cx="355250" cy="330825"/>
          </a:xfrm>
        </p:grpSpPr>
        <p:sp>
          <p:nvSpPr>
            <p:cNvPr id="8619" name="Google Shape;8619;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8"/>
          <p:cNvGrpSpPr/>
          <p:nvPr/>
        </p:nvGrpSpPr>
        <p:grpSpPr>
          <a:xfrm>
            <a:off x="5769739" y="2891364"/>
            <a:ext cx="312585" cy="355451"/>
            <a:chOff x="-9500075" y="3180800"/>
            <a:chExt cx="310350" cy="352875"/>
          </a:xfrm>
        </p:grpSpPr>
        <p:sp>
          <p:nvSpPr>
            <p:cNvPr id="8625" name="Google Shape;8625;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8"/>
          <p:cNvGrpSpPr/>
          <p:nvPr/>
        </p:nvGrpSpPr>
        <p:grpSpPr>
          <a:xfrm>
            <a:off x="5747530" y="3366879"/>
            <a:ext cx="356221" cy="356257"/>
            <a:chOff x="-9523700" y="3614000"/>
            <a:chExt cx="353675" cy="353675"/>
          </a:xfrm>
        </p:grpSpPr>
        <p:sp>
          <p:nvSpPr>
            <p:cNvPr id="8635" name="Google Shape;8635;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8"/>
          <p:cNvGrpSpPr/>
          <p:nvPr/>
        </p:nvGrpSpPr>
        <p:grpSpPr>
          <a:xfrm>
            <a:off x="7532481" y="3389521"/>
            <a:ext cx="356221" cy="354670"/>
            <a:chOff x="-9523700" y="4049550"/>
            <a:chExt cx="353675" cy="352100"/>
          </a:xfrm>
        </p:grpSpPr>
        <p:sp>
          <p:nvSpPr>
            <p:cNvPr id="8645" name="Google Shape;8645;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88"/>
          <p:cNvGrpSpPr/>
          <p:nvPr/>
        </p:nvGrpSpPr>
        <p:grpSpPr>
          <a:xfrm>
            <a:off x="7088596" y="3389494"/>
            <a:ext cx="357002" cy="311029"/>
            <a:chOff x="-8209150" y="3659675"/>
            <a:chExt cx="354450" cy="308775"/>
          </a:xfrm>
        </p:grpSpPr>
        <p:sp>
          <p:nvSpPr>
            <p:cNvPr id="8653" name="Google Shape;8653;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8"/>
          <p:cNvGrpSpPr/>
          <p:nvPr/>
        </p:nvGrpSpPr>
        <p:grpSpPr>
          <a:xfrm>
            <a:off x="6191845" y="1532024"/>
            <a:ext cx="356221" cy="355476"/>
            <a:chOff x="-12643475" y="3212300"/>
            <a:chExt cx="353675" cy="352900"/>
          </a:xfrm>
        </p:grpSpPr>
        <p:sp>
          <p:nvSpPr>
            <p:cNvPr id="8660" name="Google Shape;8660;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8"/>
          <p:cNvGrpSpPr/>
          <p:nvPr/>
        </p:nvGrpSpPr>
        <p:grpSpPr>
          <a:xfrm>
            <a:off x="6191845" y="1983798"/>
            <a:ext cx="356221" cy="333366"/>
            <a:chOff x="-12643475" y="3657325"/>
            <a:chExt cx="353675" cy="330950"/>
          </a:xfrm>
        </p:grpSpPr>
        <p:sp>
          <p:nvSpPr>
            <p:cNvPr id="8670" name="Google Shape;8670;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8"/>
          <p:cNvGrpSpPr/>
          <p:nvPr/>
        </p:nvGrpSpPr>
        <p:grpSpPr>
          <a:xfrm>
            <a:off x="6202157" y="2418407"/>
            <a:ext cx="356221" cy="353059"/>
            <a:chOff x="-12643475" y="4081850"/>
            <a:chExt cx="353675" cy="350500"/>
          </a:xfrm>
        </p:grpSpPr>
        <p:sp>
          <p:nvSpPr>
            <p:cNvPr id="8677" name="Google Shape;8677;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8"/>
          <p:cNvGrpSpPr/>
          <p:nvPr/>
        </p:nvGrpSpPr>
        <p:grpSpPr>
          <a:xfrm>
            <a:off x="7974847" y="1532427"/>
            <a:ext cx="355416" cy="354670"/>
            <a:chOff x="-10857925" y="3213875"/>
            <a:chExt cx="352875" cy="352100"/>
          </a:xfrm>
        </p:grpSpPr>
        <p:sp>
          <p:nvSpPr>
            <p:cNvPr id="8682" name="Google Shape;8682;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2" name="Google Shape;8692;p8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3" name="Google Shape;8693;p88"/>
          <p:cNvGrpSpPr/>
          <p:nvPr/>
        </p:nvGrpSpPr>
        <p:grpSpPr>
          <a:xfrm>
            <a:off x="7984757" y="2428316"/>
            <a:ext cx="356221" cy="333240"/>
            <a:chOff x="-10858725" y="4092875"/>
            <a:chExt cx="353675" cy="330825"/>
          </a:xfrm>
        </p:grpSpPr>
        <p:sp>
          <p:nvSpPr>
            <p:cNvPr id="8694" name="Google Shape;8694;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8"/>
          <p:cNvGrpSpPr/>
          <p:nvPr/>
        </p:nvGrpSpPr>
        <p:grpSpPr>
          <a:xfrm>
            <a:off x="6191762" y="2891855"/>
            <a:ext cx="356096" cy="354469"/>
            <a:chOff x="-9089725" y="3180200"/>
            <a:chExt cx="353550" cy="351900"/>
          </a:xfrm>
        </p:grpSpPr>
        <p:sp>
          <p:nvSpPr>
            <p:cNvPr id="8701" name="Google Shape;8701;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8"/>
          <p:cNvGrpSpPr/>
          <p:nvPr/>
        </p:nvGrpSpPr>
        <p:grpSpPr>
          <a:xfrm>
            <a:off x="6243280" y="3367282"/>
            <a:ext cx="252278" cy="355451"/>
            <a:chOff x="-9039300" y="3614000"/>
            <a:chExt cx="250475" cy="352875"/>
          </a:xfrm>
        </p:grpSpPr>
        <p:sp>
          <p:nvSpPr>
            <p:cNvPr id="8704" name="Google Shape;8704;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8"/>
          <p:cNvGrpSpPr/>
          <p:nvPr/>
        </p:nvGrpSpPr>
        <p:grpSpPr>
          <a:xfrm>
            <a:off x="7975246" y="3389521"/>
            <a:ext cx="354635" cy="354670"/>
            <a:chOff x="-9088150" y="4049550"/>
            <a:chExt cx="352100" cy="352100"/>
          </a:xfrm>
        </p:grpSpPr>
        <p:sp>
          <p:nvSpPr>
            <p:cNvPr id="8707" name="Google Shape;8707;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8"/>
          <p:cNvGrpSpPr/>
          <p:nvPr/>
        </p:nvGrpSpPr>
        <p:grpSpPr>
          <a:xfrm>
            <a:off x="7109610" y="2891754"/>
            <a:ext cx="315757" cy="354670"/>
            <a:chOff x="-8191825" y="3174500"/>
            <a:chExt cx="313500" cy="352100"/>
          </a:xfrm>
        </p:grpSpPr>
        <p:sp>
          <p:nvSpPr>
            <p:cNvPr id="8714" name="Google Shape;8714;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20"/>
        <p:cNvGrpSpPr/>
        <p:nvPr/>
      </p:nvGrpSpPr>
      <p:grpSpPr>
        <a:xfrm>
          <a:off x="0" y="0"/>
          <a:ext cx="0" cy="0"/>
          <a:chOff x="0" y="0"/>
          <a:chExt cx="0" cy="0"/>
        </a:xfrm>
      </p:grpSpPr>
      <p:sp>
        <p:nvSpPr>
          <p:cNvPr id="8721" name="Google Shape;8721;p8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722" name="Google Shape;8722;p8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3" name="Google Shape;8723;p89"/>
          <p:cNvGrpSpPr/>
          <p:nvPr/>
        </p:nvGrpSpPr>
        <p:grpSpPr>
          <a:xfrm>
            <a:off x="748855" y="2243507"/>
            <a:ext cx="452798" cy="449473"/>
            <a:chOff x="-21322300" y="3693325"/>
            <a:chExt cx="306400" cy="304150"/>
          </a:xfrm>
        </p:grpSpPr>
        <p:sp>
          <p:nvSpPr>
            <p:cNvPr id="8724" name="Google Shape;8724;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9"/>
          <p:cNvGrpSpPr/>
          <p:nvPr/>
        </p:nvGrpSpPr>
        <p:grpSpPr>
          <a:xfrm>
            <a:off x="748263" y="2810244"/>
            <a:ext cx="453980" cy="422540"/>
            <a:chOff x="-21322300" y="4077125"/>
            <a:chExt cx="307200" cy="285925"/>
          </a:xfrm>
        </p:grpSpPr>
        <p:sp>
          <p:nvSpPr>
            <p:cNvPr id="8729" name="Google Shape;8729;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9"/>
          <p:cNvGrpSpPr/>
          <p:nvPr/>
        </p:nvGrpSpPr>
        <p:grpSpPr>
          <a:xfrm>
            <a:off x="3525440" y="1689128"/>
            <a:ext cx="451653" cy="450212"/>
            <a:chOff x="-19394200" y="3333800"/>
            <a:chExt cx="305625" cy="304650"/>
          </a:xfrm>
        </p:grpSpPr>
        <p:sp>
          <p:nvSpPr>
            <p:cNvPr id="8742" name="Google Shape;8742;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9"/>
          <p:cNvGrpSpPr/>
          <p:nvPr/>
        </p:nvGrpSpPr>
        <p:grpSpPr>
          <a:xfrm>
            <a:off x="3524276" y="2243580"/>
            <a:ext cx="453980" cy="449325"/>
            <a:chOff x="-19396575" y="3708500"/>
            <a:chExt cx="307200" cy="304050"/>
          </a:xfrm>
        </p:grpSpPr>
        <p:sp>
          <p:nvSpPr>
            <p:cNvPr id="8752" name="Google Shape;8752;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9"/>
          <p:cNvGrpSpPr/>
          <p:nvPr/>
        </p:nvGrpSpPr>
        <p:grpSpPr>
          <a:xfrm>
            <a:off x="3518457" y="2796461"/>
            <a:ext cx="465618" cy="450101"/>
            <a:chOff x="-19394200" y="4084200"/>
            <a:chExt cx="315075" cy="304575"/>
          </a:xfrm>
        </p:grpSpPr>
        <p:sp>
          <p:nvSpPr>
            <p:cNvPr id="8756" name="Google Shape;8756;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89"/>
          <p:cNvGrpSpPr/>
          <p:nvPr/>
        </p:nvGrpSpPr>
        <p:grpSpPr>
          <a:xfrm>
            <a:off x="6324167" y="1689001"/>
            <a:ext cx="400447" cy="450470"/>
            <a:chOff x="-17526750" y="3309200"/>
            <a:chExt cx="270975" cy="304825"/>
          </a:xfrm>
        </p:grpSpPr>
        <p:sp>
          <p:nvSpPr>
            <p:cNvPr id="8763" name="Google Shape;8763;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9"/>
          <p:cNvGrpSpPr/>
          <p:nvPr/>
        </p:nvGrpSpPr>
        <p:grpSpPr>
          <a:xfrm>
            <a:off x="6300319" y="2244173"/>
            <a:ext cx="448143" cy="448143"/>
            <a:chOff x="-17542500" y="3684100"/>
            <a:chExt cx="303250" cy="303250"/>
          </a:xfrm>
        </p:grpSpPr>
        <p:sp>
          <p:nvSpPr>
            <p:cNvPr id="8769" name="Google Shape;8769;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9"/>
          <p:cNvGrpSpPr/>
          <p:nvPr/>
        </p:nvGrpSpPr>
        <p:grpSpPr>
          <a:xfrm>
            <a:off x="6299728" y="2810817"/>
            <a:ext cx="449325" cy="421395"/>
            <a:chOff x="-17542500" y="4068450"/>
            <a:chExt cx="304050" cy="285150"/>
          </a:xfrm>
        </p:grpSpPr>
        <p:sp>
          <p:nvSpPr>
            <p:cNvPr id="8777" name="Google Shape;8777;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89"/>
          <p:cNvGrpSpPr/>
          <p:nvPr/>
        </p:nvGrpSpPr>
        <p:grpSpPr>
          <a:xfrm>
            <a:off x="3530150" y="3342211"/>
            <a:ext cx="343404" cy="449325"/>
            <a:chOff x="-15652200" y="3335975"/>
            <a:chExt cx="232375" cy="304050"/>
          </a:xfrm>
        </p:grpSpPr>
        <p:sp>
          <p:nvSpPr>
            <p:cNvPr id="8784" name="Google Shape;8784;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9"/>
          <p:cNvGrpSpPr/>
          <p:nvPr/>
        </p:nvGrpSpPr>
        <p:grpSpPr>
          <a:xfrm>
            <a:off x="1303491" y="1689573"/>
            <a:ext cx="450470" cy="449325"/>
            <a:chOff x="-20946600" y="3317850"/>
            <a:chExt cx="304825" cy="304050"/>
          </a:xfrm>
        </p:grpSpPr>
        <p:sp>
          <p:nvSpPr>
            <p:cNvPr id="8794" name="Google Shape;8794;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89"/>
          <p:cNvGrpSpPr/>
          <p:nvPr/>
        </p:nvGrpSpPr>
        <p:grpSpPr>
          <a:xfrm>
            <a:off x="1304064" y="2243729"/>
            <a:ext cx="449325" cy="449030"/>
            <a:chOff x="-20945825" y="3692175"/>
            <a:chExt cx="304050" cy="303850"/>
          </a:xfrm>
        </p:grpSpPr>
        <p:sp>
          <p:nvSpPr>
            <p:cNvPr id="8798" name="Google Shape;8798;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89"/>
          <p:cNvGrpSpPr/>
          <p:nvPr/>
        </p:nvGrpSpPr>
        <p:grpSpPr>
          <a:xfrm>
            <a:off x="1329667" y="2797442"/>
            <a:ext cx="398119" cy="448143"/>
            <a:chOff x="-20930075" y="4066100"/>
            <a:chExt cx="269400" cy="303250"/>
          </a:xfrm>
        </p:grpSpPr>
        <p:sp>
          <p:nvSpPr>
            <p:cNvPr id="8803" name="Google Shape;8803;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89"/>
          <p:cNvGrpSpPr/>
          <p:nvPr/>
        </p:nvGrpSpPr>
        <p:grpSpPr>
          <a:xfrm>
            <a:off x="4110888" y="1689848"/>
            <a:ext cx="372516" cy="448771"/>
            <a:chOff x="-18994100" y="3334775"/>
            <a:chExt cx="252075" cy="303675"/>
          </a:xfrm>
        </p:grpSpPr>
        <p:sp>
          <p:nvSpPr>
            <p:cNvPr id="8806" name="Google Shape;8806;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9"/>
          <p:cNvGrpSpPr/>
          <p:nvPr/>
        </p:nvGrpSpPr>
        <p:grpSpPr>
          <a:xfrm>
            <a:off x="4125445" y="2244743"/>
            <a:ext cx="343404" cy="446998"/>
            <a:chOff x="-18983850" y="3710075"/>
            <a:chExt cx="232375" cy="302475"/>
          </a:xfrm>
        </p:grpSpPr>
        <p:sp>
          <p:nvSpPr>
            <p:cNvPr id="8811" name="Google Shape;8811;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9"/>
          <p:cNvGrpSpPr/>
          <p:nvPr/>
        </p:nvGrpSpPr>
        <p:grpSpPr>
          <a:xfrm>
            <a:off x="4071911" y="2797422"/>
            <a:ext cx="450470" cy="448180"/>
            <a:chOff x="-19020075" y="4084200"/>
            <a:chExt cx="304825" cy="303275"/>
          </a:xfrm>
        </p:grpSpPr>
        <p:sp>
          <p:nvSpPr>
            <p:cNvPr id="8816" name="Google Shape;8816;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89"/>
          <p:cNvGrpSpPr/>
          <p:nvPr/>
        </p:nvGrpSpPr>
        <p:grpSpPr>
          <a:xfrm>
            <a:off x="6889176" y="1689001"/>
            <a:ext cx="396937" cy="450470"/>
            <a:chOff x="-17149475" y="3309200"/>
            <a:chExt cx="268600" cy="304825"/>
          </a:xfrm>
        </p:grpSpPr>
        <p:sp>
          <p:nvSpPr>
            <p:cNvPr id="8826" name="Google Shape;8826;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89"/>
          <p:cNvGrpSpPr/>
          <p:nvPr/>
        </p:nvGrpSpPr>
        <p:grpSpPr>
          <a:xfrm>
            <a:off x="6862982" y="2258120"/>
            <a:ext cx="449325" cy="420249"/>
            <a:chOff x="-17168375" y="3692750"/>
            <a:chExt cx="304050" cy="284375"/>
          </a:xfrm>
        </p:grpSpPr>
        <p:sp>
          <p:nvSpPr>
            <p:cNvPr id="8829" name="Google Shape;8829;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89"/>
          <p:cNvGrpSpPr/>
          <p:nvPr/>
        </p:nvGrpSpPr>
        <p:grpSpPr>
          <a:xfrm>
            <a:off x="6859491" y="2796852"/>
            <a:ext cx="456308" cy="449325"/>
            <a:chOff x="-17170750" y="4058800"/>
            <a:chExt cx="308775" cy="304050"/>
          </a:xfrm>
        </p:grpSpPr>
        <p:sp>
          <p:nvSpPr>
            <p:cNvPr id="8837" name="Google Shape;8837;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9"/>
          <p:cNvGrpSpPr/>
          <p:nvPr/>
        </p:nvGrpSpPr>
        <p:grpSpPr>
          <a:xfrm>
            <a:off x="5721388" y="3343358"/>
            <a:ext cx="450470" cy="446998"/>
            <a:chOff x="-15688425" y="3707725"/>
            <a:chExt cx="304825" cy="302475"/>
          </a:xfrm>
        </p:grpSpPr>
        <p:sp>
          <p:nvSpPr>
            <p:cNvPr id="8855" name="Google Shape;8855;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89"/>
          <p:cNvGrpSpPr/>
          <p:nvPr/>
        </p:nvGrpSpPr>
        <p:grpSpPr>
          <a:xfrm>
            <a:off x="1865544" y="1690441"/>
            <a:ext cx="451653" cy="447589"/>
            <a:chOff x="-20572500" y="3319025"/>
            <a:chExt cx="305625" cy="302875"/>
          </a:xfrm>
        </p:grpSpPr>
        <p:sp>
          <p:nvSpPr>
            <p:cNvPr id="8862" name="Google Shape;8862;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9"/>
          <p:cNvGrpSpPr/>
          <p:nvPr/>
        </p:nvGrpSpPr>
        <p:grpSpPr>
          <a:xfrm>
            <a:off x="1866708" y="2305410"/>
            <a:ext cx="449325" cy="325670"/>
            <a:chOff x="-20571700" y="3722875"/>
            <a:chExt cx="304050" cy="220375"/>
          </a:xfrm>
        </p:grpSpPr>
        <p:sp>
          <p:nvSpPr>
            <p:cNvPr id="8865" name="Google Shape;8865;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9"/>
          <p:cNvGrpSpPr/>
          <p:nvPr/>
        </p:nvGrpSpPr>
        <p:grpSpPr>
          <a:xfrm>
            <a:off x="1866135" y="2796278"/>
            <a:ext cx="450470" cy="450470"/>
            <a:chOff x="-20571700" y="4066875"/>
            <a:chExt cx="304825" cy="304825"/>
          </a:xfrm>
        </p:grpSpPr>
        <p:sp>
          <p:nvSpPr>
            <p:cNvPr id="8873" name="Google Shape;8873;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9"/>
          <p:cNvGrpSpPr/>
          <p:nvPr/>
        </p:nvGrpSpPr>
        <p:grpSpPr>
          <a:xfrm>
            <a:off x="4632837" y="1688259"/>
            <a:ext cx="453980" cy="451948"/>
            <a:chOff x="-18645175" y="3334200"/>
            <a:chExt cx="307200" cy="305825"/>
          </a:xfrm>
        </p:grpSpPr>
        <p:sp>
          <p:nvSpPr>
            <p:cNvPr id="8880" name="Google Shape;8880;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9"/>
          <p:cNvGrpSpPr/>
          <p:nvPr/>
        </p:nvGrpSpPr>
        <p:grpSpPr>
          <a:xfrm>
            <a:off x="4633429" y="2242989"/>
            <a:ext cx="452798" cy="450507"/>
            <a:chOff x="-18645175" y="3708500"/>
            <a:chExt cx="306400" cy="304850"/>
          </a:xfrm>
        </p:grpSpPr>
        <p:sp>
          <p:nvSpPr>
            <p:cNvPr id="8886" name="Google Shape;8886;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89"/>
          <p:cNvGrpSpPr/>
          <p:nvPr/>
        </p:nvGrpSpPr>
        <p:grpSpPr>
          <a:xfrm>
            <a:off x="4631101" y="2795630"/>
            <a:ext cx="457453" cy="451763"/>
            <a:chOff x="-18647525" y="4082625"/>
            <a:chExt cx="309550" cy="305700"/>
          </a:xfrm>
        </p:grpSpPr>
        <p:sp>
          <p:nvSpPr>
            <p:cNvPr id="8894" name="Google Shape;8894;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89"/>
          <p:cNvGrpSpPr/>
          <p:nvPr/>
        </p:nvGrpSpPr>
        <p:grpSpPr>
          <a:xfrm>
            <a:off x="7441485" y="1689592"/>
            <a:ext cx="395755" cy="449288"/>
            <a:chOff x="-16775350" y="3309200"/>
            <a:chExt cx="267800" cy="304025"/>
          </a:xfrm>
        </p:grpSpPr>
        <p:sp>
          <p:nvSpPr>
            <p:cNvPr id="8899" name="Google Shape;8899;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89"/>
          <p:cNvGrpSpPr/>
          <p:nvPr/>
        </p:nvGrpSpPr>
        <p:grpSpPr>
          <a:xfrm>
            <a:off x="7441485" y="2241827"/>
            <a:ext cx="395755" cy="452835"/>
            <a:chOff x="-16775350" y="3683300"/>
            <a:chExt cx="267800" cy="306425"/>
          </a:xfrm>
        </p:grpSpPr>
        <p:sp>
          <p:nvSpPr>
            <p:cNvPr id="8903" name="Google Shape;8903;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9"/>
          <p:cNvGrpSpPr/>
          <p:nvPr/>
        </p:nvGrpSpPr>
        <p:grpSpPr>
          <a:xfrm>
            <a:off x="7413536" y="2796870"/>
            <a:ext cx="451653" cy="449288"/>
            <a:chOff x="-16794250" y="4058225"/>
            <a:chExt cx="305625" cy="304025"/>
          </a:xfrm>
        </p:grpSpPr>
        <p:sp>
          <p:nvSpPr>
            <p:cNvPr id="8907" name="Google Shape;8907;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6" name="Google Shape;8916;p8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7" name="Google Shape;8917;p89"/>
          <p:cNvGrpSpPr/>
          <p:nvPr/>
        </p:nvGrpSpPr>
        <p:grpSpPr>
          <a:xfrm>
            <a:off x="2414953" y="1689573"/>
            <a:ext cx="457453" cy="449325"/>
            <a:chOff x="-20199150" y="3317850"/>
            <a:chExt cx="309550" cy="304050"/>
          </a:xfrm>
        </p:grpSpPr>
        <p:sp>
          <p:nvSpPr>
            <p:cNvPr id="8918" name="Google Shape;8918;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89"/>
          <p:cNvGrpSpPr/>
          <p:nvPr/>
        </p:nvGrpSpPr>
        <p:grpSpPr>
          <a:xfrm>
            <a:off x="2417281" y="2242861"/>
            <a:ext cx="452798" cy="450766"/>
            <a:chOff x="-20199150" y="3693150"/>
            <a:chExt cx="306400" cy="305025"/>
          </a:xfrm>
        </p:grpSpPr>
        <p:sp>
          <p:nvSpPr>
            <p:cNvPr id="8926" name="Google Shape;8926;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89"/>
          <p:cNvGrpSpPr/>
          <p:nvPr/>
        </p:nvGrpSpPr>
        <p:grpSpPr>
          <a:xfrm>
            <a:off x="2417854" y="2795687"/>
            <a:ext cx="451653" cy="451653"/>
            <a:chOff x="-20197575" y="4066875"/>
            <a:chExt cx="305625" cy="305625"/>
          </a:xfrm>
        </p:grpSpPr>
        <p:sp>
          <p:nvSpPr>
            <p:cNvPr id="8933" name="Google Shape;8933;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89"/>
          <p:cNvGrpSpPr/>
          <p:nvPr/>
        </p:nvGrpSpPr>
        <p:grpSpPr>
          <a:xfrm>
            <a:off x="5200071" y="1687520"/>
            <a:ext cx="449325" cy="453426"/>
            <a:chOff x="-18271050" y="3333200"/>
            <a:chExt cx="304050" cy="306825"/>
          </a:xfrm>
        </p:grpSpPr>
        <p:sp>
          <p:nvSpPr>
            <p:cNvPr id="8942" name="Google Shape;8942;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9"/>
          <p:cNvGrpSpPr/>
          <p:nvPr/>
        </p:nvGrpSpPr>
        <p:grpSpPr>
          <a:xfrm>
            <a:off x="5200644" y="2244171"/>
            <a:ext cx="448180" cy="448143"/>
            <a:chOff x="-18270275" y="3710875"/>
            <a:chExt cx="303275" cy="303250"/>
          </a:xfrm>
        </p:grpSpPr>
        <p:sp>
          <p:nvSpPr>
            <p:cNvPr id="8948" name="Google Shape;8948;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89"/>
          <p:cNvGrpSpPr/>
          <p:nvPr/>
        </p:nvGrpSpPr>
        <p:grpSpPr>
          <a:xfrm>
            <a:off x="5254196" y="2797422"/>
            <a:ext cx="341076" cy="448180"/>
            <a:chOff x="-18234025" y="4084200"/>
            <a:chExt cx="230800" cy="303275"/>
          </a:xfrm>
        </p:grpSpPr>
        <p:sp>
          <p:nvSpPr>
            <p:cNvPr id="8955" name="Google Shape;8955;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89"/>
          <p:cNvGrpSpPr/>
          <p:nvPr/>
        </p:nvGrpSpPr>
        <p:grpSpPr>
          <a:xfrm>
            <a:off x="2366751" y="3341641"/>
            <a:ext cx="449325" cy="450470"/>
            <a:chOff x="-16419350" y="3308400"/>
            <a:chExt cx="304050" cy="304825"/>
          </a:xfrm>
        </p:grpSpPr>
        <p:sp>
          <p:nvSpPr>
            <p:cNvPr id="8959" name="Google Shape;8959;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9"/>
          <p:cNvGrpSpPr/>
          <p:nvPr/>
        </p:nvGrpSpPr>
        <p:grpSpPr>
          <a:xfrm>
            <a:off x="4638306" y="3340423"/>
            <a:ext cx="395755" cy="452872"/>
            <a:chOff x="-16401225" y="3683275"/>
            <a:chExt cx="267800" cy="306450"/>
          </a:xfrm>
        </p:grpSpPr>
        <p:sp>
          <p:nvSpPr>
            <p:cNvPr id="8967" name="Google Shape;8967;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89"/>
          <p:cNvGrpSpPr/>
          <p:nvPr/>
        </p:nvGrpSpPr>
        <p:grpSpPr>
          <a:xfrm>
            <a:off x="8003755" y="2797062"/>
            <a:ext cx="450470" cy="448180"/>
            <a:chOff x="-16419350" y="4058200"/>
            <a:chExt cx="304825" cy="303275"/>
          </a:xfrm>
        </p:grpSpPr>
        <p:sp>
          <p:nvSpPr>
            <p:cNvPr id="8975" name="Google Shape;8975;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9"/>
          <p:cNvGrpSpPr/>
          <p:nvPr/>
        </p:nvGrpSpPr>
        <p:grpSpPr>
          <a:xfrm>
            <a:off x="4030643" y="3343080"/>
            <a:ext cx="450507" cy="447589"/>
            <a:chOff x="-15296200" y="3326900"/>
            <a:chExt cx="304850" cy="302875"/>
          </a:xfrm>
        </p:grpSpPr>
        <p:sp>
          <p:nvSpPr>
            <p:cNvPr id="8983" name="Google Shape;8983;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9"/>
          <p:cNvGrpSpPr/>
          <p:nvPr/>
        </p:nvGrpSpPr>
        <p:grpSpPr>
          <a:xfrm>
            <a:off x="2946296" y="1706881"/>
            <a:ext cx="486566" cy="414708"/>
            <a:chOff x="-19835275" y="3330250"/>
            <a:chExt cx="329250" cy="280625"/>
          </a:xfrm>
        </p:grpSpPr>
        <p:sp>
          <p:nvSpPr>
            <p:cNvPr id="8989" name="Google Shape;8989;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9"/>
          <p:cNvGrpSpPr/>
          <p:nvPr/>
        </p:nvGrpSpPr>
        <p:grpSpPr>
          <a:xfrm>
            <a:off x="2964325" y="2243470"/>
            <a:ext cx="450507" cy="449547"/>
            <a:chOff x="-19822675" y="3692750"/>
            <a:chExt cx="304850" cy="304200"/>
          </a:xfrm>
        </p:grpSpPr>
        <p:sp>
          <p:nvSpPr>
            <p:cNvPr id="8993" name="Google Shape;8993;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89"/>
          <p:cNvGrpSpPr/>
          <p:nvPr/>
        </p:nvGrpSpPr>
        <p:grpSpPr>
          <a:xfrm>
            <a:off x="2964916" y="2796278"/>
            <a:ext cx="449325" cy="450470"/>
            <a:chOff x="-19822675" y="4066875"/>
            <a:chExt cx="304050" cy="304825"/>
          </a:xfrm>
        </p:grpSpPr>
        <p:sp>
          <p:nvSpPr>
            <p:cNvPr id="8999" name="Google Shape;8999;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9"/>
          <p:cNvGrpSpPr/>
          <p:nvPr/>
        </p:nvGrpSpPr>
        <p:grpSpPr>
          <a:xfrm>
            <a:off x="5773985" y="1689571"/>
            <a:ext cx="399302" cy="449325"/>
            <a:chOff x="-17878825" y="3334400"/>
            <a:chExt cx="270200" cy="304050"/>
          </a:xfrm>
        </p:grpSpPr>
        <p:sp>
          <p:nvSpPr>
            <p:cNvPr id="9006" name="Google Shape;9006;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89"/>
          <p:cNvGrpSpPr/>
          <p:nvPr/>
        </p:nvGrpSpPr>
        <p:grpSpPr>
          <a:xfrm>
            <a:off x="5747809" y="2242416"/>
            <a:ext cx="451653" cy="451653"/>
            <a:chOff x="-17896150" y="3709300"/>
            <a:chExt cx="305625" cy="305625"/>
          </a:xfrm>
        </p:grpSpPr>
        <p:sp>
          <p:nvSpPr>
            <p:cNvPr id="9014" name="Google Shape;9014;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89"/>
          <p:cNvGrpSpPr/>
          <p:nvPr/>
        </p:nvGrpSpPr>
        <p:grpSpPr>
          <a:xfrm>
            <a:off x="5775740" y="2795686"/>
            <a:ext cx="395792" cy="451653"/>
            <a:chOff x="-17878025" y="4082625"/>
            <a:chExt cx="267825" cy="305625"/>
          </a:xfrm>
        </p:grpSpPr>
        <p:sp>
          <p:nvSpPr>
            <p:cNvPr id="9019" name="Google Shape;9019;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89"/>
          <p:cNvGrpSpPr/>
          <p:nvPr/>
        </p:nvGrpSpPr>
        <p:grpSpPr>
          <a:xfrm>
            <a:off x="2919632" y="3355015"/>
            <a:ext cx="450507" cy="423722"/>
            <a:chOff x="-16044450" y="3317850"/>
            <a:chExt cx="304850" cy="286725"/>
          </a:xfrm>
        </p:grpSpPr>
        <p:sp>
          <p:nvSpPr>
            <p:cNvPr id="9027" name="Google Shape;9027;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1" name="Google Shape;9031;p8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2" name="Google Shape;9032;p89"/>
          <p:cNvGrpSpPr/>
          <p:nvPr/>
        </p:nvGrpSpPr>
        <p:grpSpPr>
          <a:xfrm>
            <a:off x="8042149" y="2243724"/>
            <a:ext cx="373662" cy="449030"/>
            <a:chOff x="-16018450" y="4058400"/>
            <a:chExt cx="252850" cy="303850"/>
          </a:xfrm>
        </p:grpSpPr>
        <p:sp>
          <p:nvSpPr>
            <p:cNvPr id="9033" name="Google Shape;9033;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7" name="Google Shape;9037;p8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1"/>
        <p:cNvGrpSpPr/>
        <p:nvPr/>
      </p:nvGrpSpPr>
      <p:grpSpPr>
        <a:xfrm>
          <a:off x="0" y="0"/>
          <a:ext cx="0" cy="0"/>
          <a:chOff x="0" y="0"/>
          <a:chExt cx="0" cy="0"/>
        </a:xfrm>
      </p:grpSpPr>
      <p:sp>
        <p:nvSpPr>
          <p:cNvPr id="9042" name="Google Shape;9042;p9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043" name="Google Shape;9043;p90"/>
          <p:cNvGrpSpPr/>
          <p:nvPr/>
        </p:nvGrpSpPr>
        <p:grpSpPr>
          <a:xfrm>
            <a:off x="845901" y="1689241"/>
            <a:ext cx="442337" cy="419623"/>
            <a:chOff x="-6696925" y="3272575"/>
            <a:chExt cx="307200" cy="291425"/>
          </a:xfrm>
        </p:grpSpPr>
        <p:sp>
          <p:nvSpPr>
            <p:cNvPr id="9044" name="Google Shape;9044;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90"/>
          <p:cNvGrpSpPr/>
          <p:nvPr/>
        </p:nvGrpSpPr>
        <p:grpSpPr>
          <a:xfrm>
            <a:off x="845884" y="2204636"/>
            <a:ext cx="442373" cy="420775"/>
            <a:chOff x="-6690625" y="3631325"/>
            <a:chExt cx="307225" cy="292225"/>
          </a:xfrm>
        </p:grpSpPr>
        <p:sp>
          <p:nvSpPr>
            <p:cNvPr id="9047" name="Google Shape;9047;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90"/>
          <p:cNvGrpSpPr/>
          <p:nvPr/>
        </p:nvGrpSpPr>
        <p:grpSpPr>
          <a:xfrm>
            <a:off x="868005" y="2756972"/>
            <a:ext cx="421927" cy="419371"/>
            <a:chOff x="-6689825" y="3992050"/>
            <a:chExt cx="293025" cy="291250"/>
          </a:xfrm>
        </p:grpSpPr>
        <p:sp>
          <p:nvSpPr>
            <p:cNvPr id="9053" name="Google Shape;9053;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5" name="Google Shape;9065;p9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6" name="Google Shape;9066;p90"/>
          <p:cNvGrpSpPr/>
          <p:nvPr/>
        </p:nvGrpSpPr>
        <p:grpSpPr>
          <a:xfrm>
            <a:off x="3551317" y="2205192"/>
            <a:ext cx="423043" cy="419659"/>
            <a:chOff x="-4837325" y="3612425"/>
            <a:chExt cx="293800" cy="291450"/>
          </a:xfrm>
        </p:grpSpPr>
        <p:sp>
          <p:nvSpPr>
            <p:cNvPr id="9067" name="Google Shape;9067;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90"/>
          <p:cNvGrpSpPr/>
          <p:nvPr/>
        </p:nvGrpSpPr>
        <p:grpSpPr>
          <a:xfrm>
            <a:off x="3564349" y="2756826"/>
            <a:ext cx="420775" cy="419659"/>
            <a:chOff x="-4837325" y="3971575"/>
            <a:chExt cx="292225" cy="291450"/>
          </a:xfrm>
        </p:grpSpPr>
        <p:sp>
          <p:nvSpPr>
            <p:cNvPr id="9071" name="Google Shape;9071;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90"/>
          <p:cNvGrpSpPr/>
          <p:nvPr/>
        </p:nvGrpSpPr>
        <p:grpSpPr>
          <a:xfrm>
            <a:off x="6256364" y="1714185"/>
            <a:ext cx="430998" cy="369730"/>
            <a:chOff x="-3037625" y="3254850"/>
            <a:chExt cx="299325" cy="256775"/>
          </a:xfrm>
        </p:grpSpPr>
        <p:sp>
          <p:nvSpPr>
            <p:cNvPr id="9078" name="Google Shape;9078;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90"/>
          <p:cNvGrpSpPr/>
          <p:nvPr/>
        </p:nvGrpSpPr>
        <p:grpSpPr>
          <a:xfrm>
            <a:off x="6260324" y="2204615"/>
            <a:ext cx="423079" cy="420811"/>
            <a:chOff x="-3031325" y="3597450"/>
            <a:chExt cx="293825" cy="292250"/>
          </a:xfrm>
        </p:grpSpPr>
        <p:sp>
          <p:nvSpPr>
            <p:cNvPr id="9083" name="Google Shape;9083;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90"/>
          <p:cNvGrpSpPr/>
          <p:nvPr/>
        </p:nvGrpSpPr>
        <p:grpSpPr>
          <a:xfrm>
            <a:off x="6272798" y="2781214"/>
            <a:ext cx="421927" cy="370882"/>
            <a:chOff x="-3030525" y="3973150"/>
            <a:chExt cx="293025" cy="257575"/>
          </a:xfrm>
        </p:grpSpPr>
        <p:sp>
          <p:nvSpPr>
            <p:cNvPr id="9088" name="Google Shape;9088;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90"/>
          <p:cNvGrpSpPr/>
          <p:nvPr/>
        </p:nvGrpSpPr>
        <p:grpSpPr>
          <a:xfrm>
            <a:off x="1374391" y="3369426"/>
            <a:ext cx="421927" cy="297195"/>
            <a:chOff x="-1199300" y="3279250"/>
            <a:chExt cx="293025" cy="206400"/>
          </a:xfrm>
        </p:grpSpPr>
        <p:sp>
          <p:nvSpPr>
            <p:cNvPr id="9091" name="Google Shape;9091;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0"/>
          <p:cNvGrpSpPr/>
          <p:nvPr/>
        </p:nvGrpSpPr>
        <p:grpSpPr>
          <a:xfrm>
            <a:off x="1381477" y="1688773"/>
            <a:ext cx="444605" cy="420559"/>
            <a:chOff x="-6338550" y="3272950"/>
            <a:chExt cx="308775" cy="292075"/>
          </a:xfrm>
        </p:grpSpPr>
        <p:sp>
          <p:nvSpPr>
            <p:cNvPr id="9096" name="Google Shape;9096;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90"/>
          <p:cNvGrpSpPr/>
          <p:nvPr/>
        </p:nvGrpSpPr>
        <p:grpSpPr>
          <a:xfrm>
            <a:off x="1392817" y="2205194"/>
            <a:ext cx="421927" cy="419659"/>
            <a:chOff x="-6329100" y="3632100"/>
            <a:chExt cx="293025" cy="291450"/>
          </a:xfrm>
        </p:grpSpPr>
        <p:sp>
          <p:nvSpPr>
            <p:cNvPr id="9100" name="Google Shape;9100;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90"/>
          <p:cNvGrpSpPr/>
          <p:nvPr/>
        </p:nvGrpSpPr>
        <p:grpSpPr>
          <a:xfrm>
            <a:off x="1405867" y="2756828"/>
            <a:ext cx="419623" cy="419659"/>
            <a:chOff x="-6329875" y="3992050"/>
            <a:chExt cx="291425" cy="291450"/>
          </a:xfrm>
        </p:grpSpPr>
        <p:sp>
          <p:nvSpPr>
            <p:cNvPr id="9104" name="Google Shape;9104;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90"/>
          <p:cNvGrpSpPr/>
          <p:nvPr/>
        </p:nvGrpSpPr>
        <p:grpSpPr>
          <a:xfrm>
            <a:off x="4092004" y="1687530"/>
            <a:ext cx="423079" cy="423043"/>
            <a:chOff x="-4478975" y="3251700"/>
            <a:chExt cx="293825" cy="293800"/>
          </a:xfrm>
        </p:grpSpPr>
        <p:sp>
          <p:nvSpPr>
            <p:cNvPr id="9109" name="Google Shape;9109;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90"/>
          <p:cNvGrpSpPr/>
          <p:nvPr/>
        </p:nvGrpSpPr>
        <p:grpSpPr>
          <a:xfrm>
            <a:off x="4092004" y="2205192"/>
            <a:ext cx="423079" cy="419659"/>
            <a:chOff x="-4475825" y="3612425"/>
            <a:chExt cx="293825" cy="291450"/>
          </a:xfrm>
        </p:grpSpPr>
        <p:sp>
          <p:nvSpPr>
            <p:cNvPr id="9113" name="Google Shape;9113;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90"/>
          <p:cNvGrpSpPr/>
          <p:nvPr/>
        </p:nvGrpSpPr>
        <p:grpSpPr>
          <a:xfrm>
            <a:off x="4101077" y="2756844"/>
            <a:ext cx="428730" cy="419623"/>
            <a:chOff x="-4480550" y="3970800"/>
            <a:chExt cx="297750" cy="291425"/>
          </a:xfrm>
        </p:grpSpPr>
        <p:sp>
          <p:nvSpPr>
            <p:cNvPr id="9117" name="Google Shape;9117;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9" name="Google Shape;9119;p90"/>
          <p:cNvGrpSpPr/>
          <p:nvPr/>
        </p:nvGrpSpPr>
        <p:grpSpPr>
          <a:xfrm>
            <a:off x="6804910" y="1689221"/>
            <a:ext cx="415123" cy="419659"/>
            <a:chOff x="-2668225" y="3239075"/>
            <a:chExt cx="288300" cy="291450"/>
          </a:xfrm>
        </p:grpSpPr>
        <p:sp>
          <p:nvSpPr>
            <p:cNvPr id="9120" name="Google Shape;9120;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0"/>
          <p:cNvGrpSpPr/>
          <p:nvPr/>
        </p:nvGrpSpPr>
        <p:grpSpPr>
          <a:xfrm>
            <a:off x="6802066" y="2205191"/>
            <a:ext cx="420811" cy="419659"/>
            <a:chOff x="-2671375" y="3597450"/>
            <a:chExt cx="292250" cy="291450"/>
          </a:xfrm>
        </p:grpSpPr>
        <p:sp>
          <p:nvSpPr>
            <p:cNvPr id="9126" name="Google Shape;9126;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90"/>
          <p:cNvGrpSpPr/>
          <p:nvPr/>
        </p:nvGrpSpPr>
        <p:grpSpPr>
          <a:xfrm>
            <a:off x="6812849" y="2755691"/>
            <a:ext cx="423043" cy="421927"/>
            <a:chOff x="-2670575" y="3956600"/>
            <a:chExt cx="293800" cy="293025"/>
          </a:xfrm>
        </p:grpSpPr>
        <p:sp>
          <p:nvSpPr>
            <p:cNvPr id="9129" name="Google Shape;9129;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0"/>
          <p:cNvGrpSpPr/>
          <p:nvPr/>
        </p:nvGrpSpPr>
        <p:grpSpPr>
          <a:xfrm>
            <a:off x="3070370" y="3311947"/>
            <a:ext cx="426462" cy="418363"/>
            <a:chOff x="-1183550" y="3586525"/>
            <a:chExt cx="296175" cy="290550"/>
          </a:xfrm>
        </p:grpSpPr>
        <p:sp>
          <p:nvSpPr>
            <p:cNvPr id="9134" name="Google Shape;9134;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90"/>
          <p:cNvGrpSpPr/>
          <p:nvPr/>
        </p:nvGrpSpPr>
        <p:grpSpPr>
          <a:xfrm>
            <a:off x="1928310" y="2203826"/>
            <a:ext cx="432150" cy="422395"/>
            <a:chOff x="-5974675" y="3632100"/>
            <a:chExt cx="300125" cy="293350"/>
          </a:xfrm>
        </p:grpSpPr>
        <p:sp>
          <p:nvSpPr>
            <p:cNvPr id="9144" name="Google Shape;9144;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90"/>
          <p:cNvGrpSpPr/>
          <p:nvPr/>
        </p:nvGrpSpPr>
        <p:grpSpPr>
          <a:xfrm>
            <a:off x="1958351" y="2755694"/>
            <a:ext cx="395865" cy="421927"/>
            <a:chOff x="-5971525" y="3990475"/>
            <a:chExt cx="274925" cy="293025"/>
          </a:xfrm>
        </p:grpSpPr>
        <p:sp>
          <p:nvSpPr>
            <p:cNvPr id="9148" name="Google Shape;9148;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90"/>
          <p:cNvGrpSpPr/>
          <p:nvPr/>
        </p:nvGrpSpPr>
        <p:grpSpPr>
          <a:xfrm>
            <a:off x="4631558" y="1689798"/>
            <a:ext cx="420775" cy="418507"/>
            <a:chOff x="-4118225" y="3253275"/>
            <a:chExt cx="292225" cy="290650"/>
          </a:xfrm>
        </p:grpSpPr>
        <p:sp>
          <p:nvSpPr>
            <p:cNvPr id="9153" name="Google Shape;9153;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90"/>
          <p:cNvGrpSpPr/>
          <p:nvPr/>
        </p:nvGrpSpPr>
        <p:grpSpPr>
          <a:xfrm>
            <a:off x="4682008" y="2204922"/>
            <a:ext cx="319874" cy="420199"/>
            <a:chOff x="-4082800" y="3612425"/>
            <a:chExt cx="222150" cy="291825"/>
          </a:xfrm>
        </p:grpSpPr>
        <p:sp>
          <p:nvSpPr>
            <p:cNvPr id="9156" name="Google Shape;9156;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0"/>
          <p:cNvGrpSpPr/>
          <p:nvPr/>
        </p:nvGrpSpPr>
        <p:grpSpPr>
          <a:xfrm>
            <a:off x="4643456" y="2769876"/>
            <a:ext cx="420775" cy="393561"/>
            <a:chOff x="-4118225" y="3990475"/>
            <a:chExt cx="292225" cy="273325"/>
          </a:xfrm>
        </p:grpSpPr>
        <p:sp>
          <p:nvSpPr>
            <p:cNvPr id="9160" name="Google Shape;9160;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90"/>
          <p:cNvGrpSpPr/>
          <p:nvPr/>
        </p:nvGrpSpPr>
        <p:grpSpPr>
          <a:xfrm>
            <a:off x="7354110" y="1688087"/>
            <a:ext cx="394713" cy="421927"/>
            <a:chOff x="-2312225" y="3238300"/>
            <a:chExt cx="274125" cy="293025"/>
          </a:xfrm>
        </p:grpSpPr>
        <p:sp>
          <p:nvSpPr>
            <p:cNvPr id="9165" name="Google Shape;9165;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0"/>
          <p:cNvGrpSpPr/>
          <p:nvPr/>
        </p:nvGrpSpPr>
        <p:grpSpPr>
          <a:xfrm>
            <a:off x="7341062" y="2153586"/>
            <a:ext cx="420811" cy="522864"/>
            <a:chOff x="-2310650" y="3525775"/>
            <a:chExt cx="292250" cy="363125"/>
          </a:xfrm>
        </p:grpSpPr>
        <p:sp>
          <p:nvSpPr>
            <p:cNvPr id="9168" name="Google Shape;9168;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90"/>
          <p:cNvGrpSpPr/>
          <p:nvPr/>
        </p:nvGrpSpPr>
        <p:grpSpPr>
          <a:xfrm>
            <a:off x="7351827" y="2756825"/>
            <a:ext cx="423079" cy="419659"/>
            <a:chOff x="-2310650" y="3958175"/>
            <a:chExt cx="293825" cy="291450"/>
          </a:xfrm>
        </p:grpSpPr>
        <p:sp>
          <p:nvSpPr>
            <p:cNvPr id="9173" name="Google Shape;9173;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90"/>
          <p:cNvGrpSpPr/>
          <p:nvPr/>
        </p:nvGrpSpPr>
        <p:grpSpPr>
          <a:xfrm>
            <a:off x="4718688" y="3308459"/>
            <a:ext cx="424159" cy="419659"/>
            <a:chOff x="-1182750" y="3962900"/>
            <a:chExt cx="294575" cy="291450"/>
          </a:xfrm>
        </p:grpSpPr>
        <p:sp>
          <p:nvSpPr>
            <p:cNvPr id="9176" name="Google Shape;9176;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90"/>
          <p:cNvGrpSpPr/>
          <p:nvPr/>
        </p:nvGrpSpPr>
        <p:grpSpPr>
          <a:xfrm>
            <a:off x="2471824" y="1689223"/>
            <a:ext cx="424195" cy="419659"/>
            <a:chOff x="-5611575" y="3272950"/>
            <a:chExt cx="294600" cy="291450"/>
          </a:xfrm>
        </p:grpSpPr>
        <p:sp>
          <p:nvSpPr>
            <p:cNvPr id="9184" name="Google Shape;9184;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90"/>
          <p:cNvGrpSpPr/>
          <p:nvPr/>
        </p:nvGrpSpPr>
        <p:grpSpPr>
          <a:xfrm>
            <a:off x="2471824" y="2205770"/>
            <a:ext cx="424195" cy="418507"/>
            <a:chOff x="-5613150" y="3632900"/>
            <a:chExt cx="294600" cy="290650"/>
          </a:xfrm>
        </p:grpSpPr>
        <p:sp>
          <p:nvSpPr>
            <p:cNvPr id="9190" name="Google Shape;9190;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90"/>
          <p:cNvGrpSpPr/>
          <p:nvPr/>
        </p:nvGrpSpPr>
        <p:grpSpPr>
          <a:xfrm>
            <a:off x="5155210" y="1689438"/>
            <a:ext cx="434634" cy="419227"/>
            <a:chOff x="-3768700" y="3253275"/>
            <a:chExt cx="301850" cy="291150"/>
          </a:xfrm>
        </p:grpSpPr>
        <p:sp>
          <p:nvSpPr>
            <p:cNvPr id="9193" name="Google Shape;9193;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90"/>
          <p:cNvGrpSpPr/>
          <p:nvPr/>
        </p:nvGrpSpPr>
        <p:grpSpPr>
          <a:xfrm>
            <a:off x="5159293" y="2217090"/>
            <a:ext cx="426462" cy="395865"/>
            <a:chOff x="-3808700" y="3628950"/>
            <a:chExt cx="296175" cy="274925"/>
          </a:xfrm>
        </p:grpSpPr>
        <p:sp>
          <p:nvSpPr>
            <p:cNvPr id="9197" name="Google Shape;9197;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90"/>
          <p:cNvGrpSpPr/>
          <p:nvPr/>
        </p:nvGrpSpPr>
        <p:grpSpPr>
          <a:xfrm>
            <a:off x="5224504" y="2756412"/>
            <a:ext cx="419443" cy="420487"/>
            <a:chOff x="-3771675" y="3971775"/>
            <a:chExt cx="291300" cy="292025"/>
          </a:xfrm>
        </p:grpSpPr>
        <p:sp>
          <p:nvSpPr>
            <p:cNvPr id="9201" name="Google Shape;9201;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90"/>
          <p:cNvGrpSpPr/>
          <p:nvPr/>
        </p:nvGrpSpPr>
        <p:grpSpPr>
          <a:xfrm>
            <a:off x="7885948" y="1716461"/>
            <a:ext cx="420271" cy="320774"/>
            <a:chOff x="-1951475" y="3273100"/>
            <a:chExt cx="291875" cy="222775"/>
          </a:xfrm>
        </p:grpSpPr>
        <p:sp>
          <p:nvSpPr>
            <p:cNvPr id="9207" name="Google Shape;9207;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90"/>
          <p:cNvGrpSpPr/>
          <p:nvPr/>
        </p:nvGrpSpPr>
        <p:grpSpPr>
          <a:xfrm>
            <a:off x="7883429" y="2205191"/>
            <a:ext cx="425310" cy="419659"/>
            <a:chOff x="-1951475" y="3597450"/>
            <a:chExt cx="295375" cy="291450"/>
          </a:xfrm>
        </p:grpSpPr>
        <p:sp>
          <p:nvSpPr>
            <p:cNvPr id="9211" name="Google Shape;9211;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90"/>
          <p:cNvGrpSpPr/>
          <p:nvPr/>
        </p:nvGrpSpPr>
        <p:grpSpPr>
          <a:xfrm>
            <a:off x="7885680" y="2756825"/>
            <a:ext cx="444605" cy="419659"/>
            <a:chOff x="-1960150" y="3956600"/>
            <a:chExt cx="308775" cy="291450"/>
          </a:xfrm>
        </p:grpSpPr>
        <p:sp>
          <p:nvSpPr>
            <p:cNvPr id="9216" name="Google Shape;9216;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90"/>
          <p:cNvGrpSpPr/>
          <p:nvPr/>
        </p:nvGrpSpPr>
        <p:grpSpPr>
          <a:xfrm>
            <a:off x="1939718" y="3307636"/>
            <a:ext cx="420775" cy="420775"/>
            <a:chOff x="-804700" y="3226500"/>
            <a:chExt cx="292225" cy="292225"/>
          </a:xfrm>
        </p:grpSpPr>
        <p:sp>
          <p:nvSpPr>
            <p:cNvPr id="9219" name="Google Shape;9219;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90"/>
          <p:cNvGrpSpPr/>
          <p:nvPr/>
        </p:nvGrpSpPr>
        <p:grpSpPr>
          <a:xfrm>
            <a:off x="3019809" y="1688647"/>
            <a:ext cx="420775" cy="420811"/>
            <a:chOff x="-5251625" y="3272950"/>
            <a:chExt cx="292225" cy="292250"/>
          </a:xfrm>
        </p:grpSpPr>
        <p:sp>
          <p:nvSpPr>
            <p:cNvPr id="9227" name="Google Shape;9227;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90"/>
          <p:cNvGrpSpPr/>
          <p:nvPr/>
        </p:nvGrpSpPr>
        <p:grpSpPr>
          <a:xfrm>
            <a:off x="3032265" y="2756270"/>
            <a:ext cx="419659" cy="420775"/>
            <a:chOff x="-5251625" y="3991275"/>
            <a:chExt cx="291450" cy="292225"/>
          </a:xfrm>
        </p:grpSpPr>
        <p:sp>
          <p:nvSpPr>
            <p:cNvPr id="9231" name="Google Shape;9231;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90"/>
          <p:cNvGrpSpPr/>
          <p:nvPr/>
        </p:nvGrpSpPr>
        <p:grpSpPr>
          <a:xfrm>
            <a:off x="5772848" y="1689240"/>
            <a:ext cx="319874" cy="419623"/>
            <a:chOff x="-3365275" y="3253275"/>
            <a:chExt cx="222150" cy="291425"/>
          </a:xfrm>
        </p:grpSpPr>
        <p:sp>
          <p:nvSpPr>
            <p:cNvPr id="9237" name="Google Shape;9237;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0"/>
          <p:cNvGrpSpPr/>
          <p:nvPr/>
        </p:nvGrpSpPr>
        <p:grpSpPr>
          <a:xfrm>
            <a:off x="1933980" y="1689799"/>
            <a:ext cx="420811" cy="418507"/>
            <a:chOff x="-5971525" y="3273750"/>
            <a:chExt cx="292250" cy="290650"/>
          </a:xfrm>
        </p:grpSpPr>
        <p:sp>
          <p:nvSpPr>
            <p:cNvPr id="9240" name="Google Shape;9240;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90"/>
          <p:cNvGrpSpPr/>
          <p:nvPr/>
        </p:nvGrpSpPr>
        <p:grpSpPr>
          <a:xfrm>
            <a:off x="5746786" y="2204058"/>
            <a:ext cx="371998" cy="421927"/>
            <a:chOff x="-3383375" y="3611625"/>
            <a:chExt cx="258350" cy="293025"/>
          </a:xfrm>
        </p:grpSpPr>
        <p:sp>
          <p:nvSpPr>
            <p:cNvPr id="9243" name="Google Shape;9243;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90"/>
          <p:cNvGrpSpPr/>
          <p:nvPr/>
        </p:nvGrpSpPr>
        <p:grpSpPr>
          <a:xfrm>
            <a:off x="5809135" y="2756826"/>
            <a:ext cx="271097" cy="419659"/>
            <a:chOff x="-3347950" y="3971575"/>
            <a:chExt cx="188275" cy="291450"/>
          </a:xfrm>
        </p:grpSpPr>
        <p:sp>
          <p:nvSpPr>
            <p:cNvPr id="9246" name="Google Shape;9246;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90"/>
          <p:cNvGrpSpPr/>
          <p:nvPr/>
        </p:nvGrpSpPr>
        <p:grpSpPr>
          <a:xfrm>
            <a:off x="858994" y="3307061"/>
            <a:ext cx="371998" cy="421927"/>
            <a:chOff x="-1575775" y="3238300"/>
            <a:chExt cx="258350" cy="293025"/>
          </a:xfrm>
        </p:grpSpPr>
        <p:sp>
          <p:nvSpPr>
            <p:cNvPr id="9250" name="Google Shape;9250;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90"/>
          <p:cNvGrpSpPr/>
          <p:nvPr/>
        </p:nvGrpSpPr>
        <p:grpSpPr>
          <a:xfrm>
            <a:off x="4153362" y="3318663"/>
            <a:ext cx="421927" cy="399248"/>
            <a:chOff x="-1592325" y="3957400"/>
            <a:chExt cx="293025" cy="277275"/>
          </a:xfrm>
        </p:grpSpPr>
        <p:sp>
          <p:nvSpPr>
            <p:cNvPr id="9256" name="Google Shape;9256;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90"/>
          <p:cNvGrpSpPr/>
          <p:nvPr/>
        </p:nvGrpSpPr>
        <p:grpSpPr>
          <a:xfrm>
            <a:off x="3640232" y="3310744"/>
            <a:ext cx="369730" cy="420775"/>
            <a:chOff x="-778700" y="3612425"/>
            <a:chExt cx="256775" cy="292225"/>
          </a:xfrm>
        </p:grpSpPr>
        <p:sp>
          <p:nvSpPr>
            <p:cNvPr id="9261" name="Google Shape;9261;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90"/>
          <p:cNvGrpSpPr/>
          <p:nvPr/>
        </p:nvGrpSpPr>
        <p:grpSpPr>
          <a:xfrm>
            <a:off x="6111733" y="3828305"/>
            <a:ext cx="340731" cy="387641"/>
            <a:chOff x="7728464" y="1561258"/>
            <a:chExt cx="349719" cy="397866"/>
          </a:xfrm>
        </p:grpSpPr>
        <p:sp>
          <p:nvSpPr>
            <p:cNvPr id="9268" name="Google Shape;9268;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90"/>
          <p:cNvGrpSpPr/>
          <p:nvPr/>
        </p:nvGrpSpPr>
        <p:grpSpPr>
          <a:xfrm>
            <a:off x="4034702" y="3828305"/>
            <a:ext cx="387681" cy="387641"/>
            <a:chOff x="5611350" y="1561258"/>
            <a:chExt cx="397907" cy="397866"/>
          </a:xfrm>
        </p:grpSpPr>
        <p:sp>
          <p:nvSpPr>
            <p:cNvPr id="9271" name="Google Shape;9271;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0"/>
          <p:cNvGrpSpPr/>
          <p:nvPr/>
        </p:nvGrpSpPr>
        <p:grpSpPr>
          <a:xfrm>
            <a:off x="4553987" y="3925571"/>
            <a:ext cx="387610" cy="193109"/>
            <a:chOff x="6140660" y="1661097"/>
            <a:chExt cx="397835" cy="198202"/>
          </a:xfrm>
        </p:grpSpPr>
        <p:sp>
          <p:nvSpPr>
            <p:cNvPr id="9276" name="Google Shape;9276;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90"/>
          <p:cNvGrpSpPr/>
          <p:nvPr/>
        </p:nvGrpSpPr>
        <p:grpSpPr>
          <a:xfrm>
            <a:off x="5073202" y="3828305"/>
            <a:ext cx="387681" cy="387641"/>
            <a:chOff x="6669907" y="1561258"/>
            <a:chExt cx="397907" cy="397866"/>
          </a:xfrm>
        </p:grpSpPr>
        <p:sp>
          <p:nvSpPr>
            <p:cNvPr id="9281" name="Google Shape;9281;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90"/>
          <p:cNvGrpSpPr/>
          <p:nvPr/>
        </p:nvGrpSpPr>
        <p:grpSpPr>
          <a:xfrm>
            <a:off x="5592488" y="3828305"/>
            <a:ext cx="387641" cy="387641"/>
            <a:chOff x="7199196" y="1561258"/>
            <a:chExt cx="397866" cy="397866"/>
          </a:xfrm>
        </p:grpSpPr>
        <p:sp>
          <p:nvSpPr>
            <p:cNvPr id="9287" name="Google Shape;9287;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90"/>
          <p:cNvGrpSpPr/>
          <p:nvPr/>
        </p:nvGrpSpPr>
        <p:grpSpPr>
          <a:xfrm>
            <a:off x="1958433" y="3885842"/>
            <a:ext cx="387681" cy="272572"/>
            <a:chOff x="3386036" y="1746339"/>
            <a:chExt cx="397907" cy="279762"/>
          </a:xfrm>
        </p:grpSpPr>
        <p:sp>
          <p:nvSpPr>
            <p:cNvPr id="9291" name="Google Shape;9291;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90"/>
          <p:cNvGrpSpPr/>
          <p:nvPr/>
        </p:nvGrpSpPr>
        <p:grpSpPr>
          <a:xfrm>
            <a:off x="2483722" y="2756270"/>
            <a:ext cx="424195" cy="420775"/>
            <a:chOff x="-5613150" y="3991275"/>
            <a:chExt cx="294600" cy="292225"/>
          </a:xfrm>
        </p:grpSpPr>
        <p:sp>
          <p:nvSpPr>
            <p:cNvPr id="9294" name="Google Shape;9294;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90"/>
          <p:cNvGrpSpPr/>
          <p:nvPr/>
        </p:nvGrpSpPr>
        <p:grpSpPr>
          <a:xfrm>
            <a:off x="2996130" y="3828288"/>
            <a:ext cx="387681" cy="387681"/>
            <a:chOff x="4417380" y="1687279"/>
            <a:chExt cx="397907" cy="397907"/>
          </a:xfrm>
        </p:grpSpPr>
        <p:sp>
          <p:nvSpPr>
            <p:cNvPr id="9304" name="Google Shape;9304;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90"/>
          <p:cNvGrpSpPr/>
          <p:nvPr/>
        </p:nvGrpSpPr>
        <p:grpSpPr>
          <a:xfrm>
            <a:off x="7942611" y="3308537"/>
            <a:ext cx="387661" cy="387661"/>
            <a:chOff x="2869999" y="1687279"/>
            <a:chExt cx="397887" cy="397887"/>
          </a:xfrm>
        </p:grpSpPr>
        <p:sp>
          <p:nvSpPr>
            <p:cNvPr id="9307" name="Google Shape;9307;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90"/>
          <p:cNvGrpSpPr/>
          <p:nvPr/>
        </p:nvGrpSpPr>
        <p:grpSpPr>
          <a:xfrm>
            <a:off x="2477718" y="3828664"/>
            <a:ext cx="386807" cy="386929"/>
            <a:chOff x="3902887" y="1687655"/>
            <a:chExt cx="397010" cy="397135"/>
          </a:xfrm>
        </p:grpSpPr>
        <p:sp>
          <p:nvSpPr>
            <p:cNvPr id="9310" name="Google Shape;9310;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0"/>
          <p:cNvGrpSpPr/>
          <p:nvPr/>
        </p:nvGrpSpPr>
        <p:grpSpPr>
          <a:xfrm>
            <a:off x="3515416" y="3828288"/>
            <a:ext cx="387681" cy="387681"/>
            <a:chOff x="4933458" y="1687279"/>
            <a:chExt cx="397907" cy="397907"/>
          </a:xfrm>
        </p:grpSpPr>
        <p:sp>
          <p:nvSpPr>
            <p:cNvPr id="9313" name="Google Shape;9313;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90"/>
          <p:cNvGrpSpPr/>
          <p:nvPr/>
        </p:nvGrpSpPr>
        <p:grpSpPr>
          <a:xfrm>
            <a:off x="6348367" y="3308537"/>
            <a:ext cx="387661" cy="387661"/>
            <a:chOff x="1379798" y="1723250"/>
            <a:chExt cx="397887" cy="397887"/>
          </a:xfrm>
        </p:grpSpPr>
        <p:sp>
          <p:nvSpPr>
            <p:cNvPr id="9316" name="Google Shape;9316;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90"/>
          <p:cNvGrpSpPr/>
          <p:nvPr/>
        </p:nvGrpSpPr>
        <p:grpSpPr>
          <a:xfrm>
            <a:off x="5286246" y="3308537"/>
            <a:ext cx="387681" cy="387661"/>
            <a:chOff x="266768" y="1721375"/>
            <a:chExt cx="397907" cy="397887"/>
          </a:xfrm>
        </p:grpSpPr>
        <p:sp>
          <p:nvSpPr>
            <p:cNvPr id="9321" name="Google Shape;9321;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90"/>
          <p:cNvGrpSpPr/>
          <p:nvPr/>
        </p:nvGrpSpPr>
        <p:grpSpPr>
          <a:xfrm>
            <a:off x="5817327" y="3308537"/>
            <a:ext cx="387641" cy="387661"/>
            <a:chOff x="864491" y="1723250"/>
            <a:chExt cx="397866" cy="397887"/>
          </a:xfrm>
        </p:grpSpPr>
        <p:sp>
          <p:nvSpPr>
            <p:cNvPr id="9324" name="Google Shape;9324;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7" name="Google Shape;9327;p9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8" name="Google Shape;9328;p90"/>
          <p:cNvGrpSpPr/>
          <p:nvPr/>
        </p:nvGrpSpPr>
        <p:grpSpPr>
          <a:xfrm>
            <a:off x="3016407" y="2204348"/>
            <a:ext cx="427578" cy="421351"/>
            <a:chOff x="-5254775" y="3631325"/>
            <a:chExt cx="296950" cy="292625"/>
          </a:xfrm>
        </p:grpSpPr>
        <p:sp>
          <p:nvSpPr>
            <p:cNvPr id="9329" name="Google Shape;9329;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0"/>
          <p:cNvGrpSpPr/>
          <p:nvPr/>
        </p:nvGrpSpPr>
        <p:grpSpPr>
          <a:xfrm>
            <a:off x="7411672" y="3308924"/>
            <a:ext cx="387539" cy="386888"/>
            <a:chOff x="2408992" y="1722875"/>
            <a:chExt cx="397761" cy="397093"/>
          </a:xfrm>
        </p:grpSpPr>
        <p:sp>
          <p:nvSpPr>
            <p:cNvPr id="9337" name="Google Shape;9337;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90"/>
          <p:cNvGrpSpPr/>
          <p:nvPr/>
        </p:nvGrpSpPr>
        <p:grpSpPr>
          <a:xfrm>
            <a:off x="2503892" y="3309051"/>
            <a:ext cx="423079" cy="424159"/>
            <a:chOff x="-1591550" y="3597475"/>
            <a:chExt cx="293825" cy="294575"/>
          </a:xfrm>
        </p:grpSpPr>
        <p:sp>
          <p:nvSpPr>
            <p:cNvPr id="9340" name="Google Shape;9340;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46"/>
        <p:cNvGrpSpPr/>
        <p:nvPr/>
      </p:nvGrpSpPr>
      <p:grpSpPr>
        <a:xfrm>
          <a:off x="0" y="0"/>
          <a:ext cx="0" cy="0"/>
          <a:chOff x="0" y="0"/>
          <a:chExt cx="0" cy="0"/>
        </a:xfrm>
      </p:grpSpPr>
      <p:pic>
        <p:nvPicPr>
          <p:cNvPr id="9347" name="Google Shape;9347;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grpSp>
        <p:nvGrpSpPr>
          <p:cNvPr id="296" name="Google Shape;296;p43"/>
          <p:cNvGrpSpPr/>
          <p:nvPr/>
        </p:nvGrpSpPr>
        <p:grpSpPr>
          <a:xfrm>
            <a:off x="-1134050" y="480949"/>
            <a:ext cx="6144194" cy="4662499"/>
            <a:chOff x="-1134050" y="480949"/>
            <a:chExt cx="6144194" cy="4662499"/>
          </a:xfrm>
        </p:grpSpPr>
        <p:sp>
          <p:nvSpPr>
            <p:cNvPr id="297" name="Google Shape;297;p43"/>
            <p:cNvSpPr/>
            <p:nvPr/>
          </p:nvSpPr>
          <p:spPr>
            <a:xfrm flipH="1">
              <a:off x="3532750" y="480949"/>
              <a:ext cx="1477394" cy="584620"/>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p:nvPr/>
          </p:nvSpPr>
          <p:spPr>
            <a:xfrm>
              <a:off x="-339801" y="1001675"/>
              <a:ext cx="1972777" cy="78059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3"/>
            <p:cNvSpPr/>
            <p:nvPr/>
          </p:nvSpPr>
          <p:spPr>
            <a:xfrm>
              <a:off x="-1134050" y="2179026"/>
              <a:ext cx="5821121" cy="2964422"/>
            </a:xfrm>
            <a:custGeom>
              <a:avLst/>
              <a:gdLst/>
              <a:ahLst/>
              <a:cxnLst/>
              <a:rect l="l" t="t" r="r" b="b"/>
              <a:pathLst>
                <a:path w="110831" h="56441" extrusionOk="0">
                  <a:moveTo>
                    <a:pt x="30795" y="10848"/>
                  </a:moveTo>
                  <a:lnTo>
                    <a:pt x="30795" y="13898"/>
                  </a:lnTo>
                  <a:lnTo>
                    <a:pt x="29945" y="13898"/>
                  </a:lnTo>
                  <a:lnTo>
                    <a:pt x="29945" y="10848"/>
                  </a:lnTo>
                  <a:close/>
                  <a:moveTo>
                    <a:pt x="32994" y="10848"/>
                  </a:moveTo>
                  <a:lnTo>
                    <a:pt x="32994" y="13898"/>
                  </a:lnTo>
                  <a:lnTo>
                    <a:pt x="31345" y="13898"/>
                  </a:lnTo>
                  <a:lnTo>
                    <a:pt x="31345" y="10848"/>
                  </a:lnTo>
                  <a:close/>
                  <a:moveTo>
                    <a:pt x="34394" y="10848"/>
                  </a:moveTo>
                  <a:lnTo>
                    <a:pt x="34394" y="13898"/>
                  </a:lnTo>
                  <a:lnTo>
                    <a:pt x="33594" y="13898"/>
                  </a:lnTo>
                  <a:lnTo>
                    <a:pt x="33594" y="10848"/>
                  </a:lnTo>
                  <a:close/>
                  <a:moveTo>
                    <a:pt x="77237" y="10848"/>
                  </a:moveTo>
                  <a:lnTo>
                    <a:pt x="77237" y="13898"/>
                  </a:lnTo>
                  <a:lnTo>
                    <a:pt x="76387" y="13898"/>
                  </a:lnTo>
                  <a:lnTo>
                    <a:pt x="76387" y="10848"/>
                  </a:lnTo>
                  <a:close/>
                  <a:moveTo>
                    <a:pt x="79436" y="10848"/>
                  </a:moveTo>
                  <a:lnTo>
                    <a:pt x="79436" y="13898"/>
                  </a:lnTo>
                  <a:lnTo>
                    <a:pt x="77786" y="13898"/>
                  </a:lnTo>
                  <a:lnTo>
                    <a:pt x="77786" y="10848"/>
                  </a:lnTo>
                  <a:close/>
                  <a:moveTo>
                    <a:pt x="80836" y="10848"/>
                  </a:moveTo>
                  <a:lnTo>
                    <a:pt x="80836" y="13898"/>
                  </a:lnTo>
                  <a:lnTo>
                    <a:pt x="80036" y="13898"/>
                  </a:lnTo>
                  <a:lnTo>
                    <a:pt x="80036" y="10848"/>
                  </a:lnTo>
                  <a:close/>
                  <a:moveTo>
                    <a:pt x="61639" y="16098"/>
                  </a:moveTo>
                  <a:lnTo>
                    <a:pt x="60939" y="17147"/>
                  </a:lnTo>
                  <a:lnTo>
                    <a:pt x="60190" y="16098"/>
                  </a:lnTo>
                  <a:close/>
                  <a:moveTo>
                    <a:pt x="65889" y="16098"/>
                  </a:moveTo>
                  <a:lnTo>
                    <a:pt x="65239" y="17147"/>
                  </a:lnTo>
                  <a:lnTo>
                    <a:pt x="64439" y="16148"/>
                  </a:lnTo>
                  <a:lnTo>
                    <a:pt x="65889" y="16098"/>
                  </a:lnTo>
                  <a:close/>
                  <a:moveTo>
                    <a:pt x="42243" y="16148"/>
                  </a:moveTo>
                  <a:lnTo>
                    <a:pt x="41493" y="17197"/>
                  </a:lnTo>
                  <a:lnTo>
                    <a:pt x="40793" y="16148"/>
                  </a:lnTo>
                  <a:close/>
                  <a:moveTo>
                    <a:pt x="46442" y="16148"/>
                  </a:moveTo>
                  <a:lnTo>
                    <a:pt x="45692" y="17197"/>
                  </a:lnTo>
                  <a:lnTo>
                    <a:pt x="44992" y="16148"/>
                  </a:lnTo>
                  <a:close/>
                  <a:moveTo>
                    <a:pt x="50741" y="16148"/>
                  </a:moveTo>
                  <a:lnTo>
                    <a:pt x="49941" y="17197"/>
                  </a:lnTo>
                  <a:lnTo>
                    <a:pt x="49291" y="16148"/>
                  </a:lnTo>
                  <a:close/>
                  <a:moveTo>
                    <a:pt x="70088" y="16098"/>
                  </a:moveTo>
                  <a:lnTo>
                    <a:pt x="69438" y="17197"/>
                  </a:lnTo>
                  <a:lnTo>
                    <a:pt x="68688" y="16148"/>
                  </a:lnTo>
                  <a:lnTo>
                    <a:pt x="70088" y="16098"/>
                  </a:lnTo>
                  <a:close/>
                  <a:moveTo>
                    <a:pt x="44442" y="16098"/>
                  </a:moveTo>
                  <a:lnTo>
                    <a:pt x="43492" y="17397"/>
                  </a:lnTo>
                  <a:lnTo>
                    <a:pt x="42643" y="16098"/>
                  </a:lnTo>
                  <a:close/>
                  <a:moveTo>
                    <a:pt x="59790" y="16098"/>
                  </a:moveTo>
                  <a:lnTo>
                    <a:pt x="58940" y="17397"/>
                  </a:lnTo>
                  <a:lnTo>
                    <a:pt x="58190" y="16397"/>
                  </a:lnTo>
                  <a:lnTo>
                    <a:pt x="58190" y="16098"/>
                  </a:lnTo>
                  <a:close/>
                  <a:moveTo>
                    <a:pt x="63989" y="16098"/>
                  </a:moveTo>
                  <a:lnTo>
                    <a:pt x="63139" y="17397"/>
                  </a:lnTo>
                  <a:lnTo>
                    <a:pt x="62189" y="16098"/>
                  </a:lnTo>
                  <a:close/>
                  <a:moveTo>
                    <a:pt x="68238" y="16098"/>
                  </a:moveTo>
                  <a:lnTo>
                    <a:pt x="67388" y="17397"/>
                  </a:lnTo>
                  <a:lnTo>
                    <a:pt x="66438" y="16098"/>
                  </a:lnTo>
                  <a:close/>
                  <a:moveTo>
                    <a:pt x="72437" y="16098"/>
                  </a:moveTo>
                  <a:lnTo>
                    <a:pt x="71638" y="17397"/>
                  </a:lnTo>
                  <a:lnTo>
                    <a:pt x="70688" y="16148"/>
                  </a:lnTo>
                  <a:lnTo>
                    <a:pt x="72437" y="16098"/>
                  </a:lnTo>
                  <a:close/>
                  <a:moveTo>
                    <a:pt x="38443" y="16098"/>
                  </a:moveTo>
                  <a:lnTo>
                    <a:pt x="40243" y="16148"/>
                  </a:lnTo>
                  <a:lnTo>
                    <a:pt x="39243" y="17447"/>
                  </a:lnTo>
                  <a:lnTo>
                    <a:pt x="38443" y="16098"/>
                  </a:lnTo>
                  <a:close/>
                  <a:moveTo>
                    <a:pt x="46942" y="16098"/>
                  </a:moveTo>
                  <a:lnTo>
                    <a:pt x="48692" y="16148"/>
                  </a:lnTo>
                  <a:lnTo>
                    <a:pt x="47742" y="17447"/>
                  </a:lnTo>
                  <a:lnTo>
                    <a:pt x="46942" y="16098"/>
                  </a:lnTo>
                  <a:close/>
                  <a:moveTo>
                    <a:pt x="52891" y="16098"/>
                  </a:moveTo>
                  <a:lnTo>
                    <a:pt x="51941" y="17447"/>
                  </a:lnTo>
                  <a:lnTo>
                    <a:pt x="51141" y="16148"/>
                  </a:lnTo>
                  <a:lnTo>
                    <a:pt x="51141" y="16098"/>
                  </a:lnTo>
                  <a:close/>
                  <a:moveTo>
                    <a:pt x="58940" y="17997"/>
                  </a:moveTo>
                  <a:lnTo>
                    <a:pt x="59340" y="18497"/>
                  </a:lnTo>
                  <a:lnTo>
                    <a:pt x="58640" y="18497"/>
                  </a:lnTo>
                  <a:lnTo>
                    <a:pt x="58940" y="17997"/>
                  </a:lnTo>
                  <a:close/>
                  <a:moveTo>
                    <a:pt x="60989" y="17747"/>
                  </a:moveTo>
                  <a:lnTo>
                    <a:pt x="61539" y="18497"/>
                  </a:lnTo>
                  <a:lnTo>
                    <a:pt x="60489" y="18497"/>
                  </a:lnTo>
                  <a:lnTo>
                    <a:pt x="60989" y="17747"/>
                  </a:lnTo>
                  <a:close/>
                  <a:moveTo>
                    <a:pt x="61889" y="16248"/>
                  </a:moveTo>
                  <a:lnTo>
                    <a:pt x="62939" y="17697"/>
                  </a:lnTo>
                  <a:lnTo>
                    <a:pt x="62439" y="18497"/>
                  </a:lnTo>
                  <a:lnTo>
                    <a:pt x="61939" y="18497"/>
                  </a:lnTo>
                  <a:lnTo>
                    <a:pt x="61139" y="17447"/>
                  </a:lnTo>
                  <a:lnTo>
                    <a:pt x="61889" y="16248"/>
                  </a:lnTo>
                  <a:close/>
                  <a:moveTo>
                    <a:pt x="63189" y="17997"/>
                  </a:moveTo>
                  <a:lnTo>
                    <a:pt x="63539" y="18497"/>
                  </a:lnTo>
                  <a:lnTo>
                    <a:pt x="62839" y="18497"/>
                  </a:lnTo>
                  <a:lnTo>
                    <a:pt x="63189" y="17997"/>
                  </a:lnTo>
                  <a:close/>
                  <a:moveTo>
                    <a:pt x="64189" y="16347"/>
                  </a:moveTo>
                  <a:lnTo>
                    <a:pt x="65039" y="17447"/>
                  </a:lnTo>
                  <a:lnTo>
                    <a:pt x="64339" y="18497"/>
                  </a:lnTo>
                  <a:lnTo>
                    <a:pt x="63939" y="18497"/>
                  </a:lnTo>
                  <a:lnTo>
                    <a:pt x="63339" y="17697"/>
                  </a:lnTo>
                  <a:lnTo>
                    <a:pt x="64189" y="16347"/>
                  </a:lnTo>
                  <a:close/>
                  <a:moveTo>
                    <a:pt x="65239" y="17747"/>
                  </a:moveTo>
                  <a:lnTo>
                    <a:pt x="65789" y="18497"/>
                  </a:lnTo>
                  <a:lnTo>
                    <a:pt x="64739" y="18497"/>
                  </a:lnTo>
                  <a:lnTo>
                    <a:pt x="65239" y="17747"/>
                  </a:lnTo>
                  <a:close/>
                  <a:moveTo>
                    <a:pt x="66188" y="16248"/>
                  </a:moveTo>
                  <a:lnTo>
                    <a:pt x="67238" y="17697"/>
                  </a:lnTo>
                  <a:lnTo>
                    <a:pt x="66738" y="18497"/>
                  </a:lnTo>
                  <a:lnTo>
                    <a:pt x="66188" y="18497"/>
                  </a:lnTo>
                  <a:lnTo>
                    <a:pt x="65439" y="17447"/>
                  </a:lnTo>
                  <a:lnTo>
                    <a:pt x="66188" y="16248"/>
                  </a:lnTo>
                  <a:close/>
                  <a:moveTo>
                    <a:pt x="67438" y="17997"/>
                  </a:moveTo>
                  <a:lnTo>
                    <a:pt x="67838" y="18497"/>
                  </a:lnTo>
                  <a:lnTo>
                    <a:pt x="67088" y="18497"/>
                  </a:lnTo>
                  <a:lnTo>
                    <a:pt x="67438" y="17997"/>
                  </a:lnTo>
                  <a:close/>
                  <a:moveTo>
                    <a:pt x="68438" y="16397"/>
                  </a:moveTo>
                  <a:lnTo>
                    <a:pt x="69238" y="17447"/>
                  </a:lnTo>
                  <a:lnTo>
                    <a:pt x="68588" y="18497"/>
                  </a:lnTo>
                  <a:lnTo>
                    <a:pt x="68238" y="18497"/>
                  </a:lnTo>
                  <a:lnTo>
                    <a:pt x="67588" y="17697"/>
                  </a:lnTo>
                  <a:lnTo>
                    <a:pt x="68438" y="16397"/>
                  </a:lnTo>
                  <a:close/>
                  <a:moveTo>
                    <a:pt x="69438" y="17747"/>
                  </a:moveTo>
                  <a:lnTo>
                    <a:pt x="69988" y="18497"/>
                  </a:lnTo>
                  <a:lnTo>
                    <a:pt x="68938" y="18497"/>
                  </a:lnTo>
                  <a:lnTo>
                    <a:pt x="69438" y="17747"/>
                  </a:lnTo>
                  <a:close/>
                  <a:moveTo>
                    <a:pt x="70388" y="16248"/>
                  </a:moveTo>
                  <a:lnTo>
                    <a:pt x="71438" y="17697"/>
                  </a:lnTo>
                  <a:lnTo>
                    <a:pt x="70938" y="18497"/>
                  </a:lnTo>
                  <a:lnTo>
                    <a:pt x="70438" y="18497"/>
                  </a:lnTo>
                  <a:lnTo>
                    <a:pt x="69638" y="17447"/>
                  </a:lnTo>
                  <a:lnTo>
                    <a:pt x="70388" y="16248"/>
                  </a:lnTo>
                  <a:close/>
                  <a:moveTo>
                    <a:pt x="71638" y="17997"/>
                  </a:moveTo>
                  <a:lnTo>
                    <a:pt x="72037" y="18497"/>
                  </a:lnTo>
                  <a:lnTo>
                    <a:pt x="71338" y="18497"/>
                  </a:lnTo>
                  <a:lnTo>
                    <a:pt x="71638" y="17997"/>
                  </a:lnTo>
                  <a:close/>
                  <a:moveTo>
                    <a:pt x="38243" y="16397"/>
                  </a:moveTo>
                  <a:lnTo>
                    <a:pt x="39043" y="17697"/>
                  </a:lnTo>
                  <a:lnTo>
                    <a:pt x="38443" y="18547"/>
                  </a:lnTo>
                  <a:lnTo>
                    <a:pt x="38193" y="18547"/>
                  </a:lnTo>
                  <a:lnTo>
                    <a:pt x="38243" y="16397"/>
                  </a:lnTo>
                  <a:close/>
                  <a:moveTo>
                    <a:pt x="39243" y="17997"/>
                  </a:moveTo>
                  <a:lnTo>
                    <a:pt x="39593" y="18547"/>
                  </a:lnTo>
                  <a:lnTo>
                    <a:pt x="38893" y="18547"/>
                  </a:lnTo>
                  <a:lnTo>
                    <a:pt x="39243" y="17997"/>
                  </a:lnTo>
                  <a:close/>
                  <a:moveTo>
                    <a:pt x="40543" y="16298"/>
                  </a:moveTo>
                  <a:lnTo>
                    <a:pt x="41293" y="17447"/>
                  </a:lnTo>
                  <a:lnTo>
                    <a:pt x="40493" y="18547"/>
                  </a:lnTo>
                  <a:lnTo>
                    <a:pt x="39993" y="18547"/>
                  </a:lnTo>
                  <a:lnTo>
                    <a:pt x="39493" y="17747"/>
                  </a:lnTo>
                  <a:lnTo>
                    <a:pt x="40543" y="16298"/>
                  </a:lnTo>
                  <a:close/>
                  <a:moveTo>
                    <a:pt x="41443" y="17747"/>
                  </a:moveTo>
                  <a:lnTo>
                    <a:pt x="41943" y="18547"/>
                  </a:lnTo>
                  <a:lnTo>
                    <a:pt x="40893" y="18547"/>
                  </a:lnTo>
                  <a:lnTo>
                    <a:pt x="41443" y="17747"/>
                  </a:lnTo>
                  <a:close/>
                  <a:moveTo>
                    <a:pt x="42443" y="16397"/>
                  </a:moveTo>
                  <a:lnTo>
                    <a:pt x="43292" y="17697"/>
                  </a:lnTo>
                  <a:lnTo>
                    <a:pt x="42693" y="18547"/>
                  </a:lnTo>
                  <a:lnTo>
                    <a:pt x="42343" y="18547"/>
                  </a:lnTo>
                  <a:lnTo>
                    <a:pt x="41693" y="17497"/>
                  </a:lnTo>
                  <a:lnTo>
                    <a:pt x="42443" y="16397"/>
                  </a:lnTo>
                  <a:close/>
                  <a:moveTo>
                    <a:pt x="43492" y="17997"/>
                  </a:moveTo>
                  <a:lnTo>
                    <a:pt x="43792" y="18547"/>
                  </a:lnTo>
                  <a:lnTo>
                    <a:pt x="43093" y="18547"/>
                  </a:lnTo>
                  <a:lnTo>
                    <a:pt x="43492" y="17997"/>
                  </a:lnTo>
                  <a:close/>
                  <a:moveTo>
                    <a:pt x="44742" y="16298"/>
                  </a:moveTo>
                  <a:lnTo>
                    <a:pt x="45492" y="17447"/>
                  </a:lnTo>
                  <a:lnTo>
                    <a:pt x="44692" y="18547"/>
                  </a:lnTo>
                  <a:lnTo>
                    <a:pt x="44192" y="18547"/>
                  </a:lnTo>
                  <a:lnTo>
                    <a:pt x="43692" y="17747"/>
                  </a:lnTo>
                  <a:lnTo>
                    <a:pt x="44742" y="16298"/>
                  </a:lnTo>
                  <a:close/>
                  <a:moveTo>
                    <a:pt x="45642" y="17747"/>
                  </a:moveTo>
                  <a:lnTo>
                    <a:pt x="46142" y="18547"/>
                  </a:lnTo>
                  <a:lnTo>
                    <a:pt x="45092" y="18547"/>
                  </a:lnTo>
                  <a:lnTo>
                    <a:pt x="45642" y="17747"/>
                  </a:lnTo>
                  <a:close/>
                  <a:moveTo>
                    <a:pt x="46692" y="16347"/>
                  </a:moveTo>
                  <a:lnTo>
                    <a:pt x="47542" y="17697"/>
                  </a:lnTo>
                  <a:lnTo>
                    <a:pt x="46892" y="18547"/>
                  </a:lnTo>
                  <a:lnTo>
                    <a:pt x="46492" y="18547"/>
                  </a:lnTo>
                  <a:lnTo>
                    <a:pt x="45842" y="17497"/>
                  </a:lnTo>
                  <a:lnTo>
                    <a:pt x="46692" y="16347"/>
                  </a:lnTo>
                  <a:close/>
                  <a:moveTo>
                    <a:pt x="47742" y="17997"/>
                  </a:moveTo>
                  <a:lnTo>
                    <a:pt x="48092" y="18547"/>
                  </a:lnTo>
                  <a:lnTo>
                    <a:pt x="47342" y="18547"/>
                  </a:lnTo>
                  <a:lnTo>
                    <a:pt x="47742" y="17997"/>
                  </a:lnTo>
                  <a:close/>
                  <a:moveTo>
                    <a:pt x="48992" y="16298"/>
                  </a:moveTo>
                  <a:lnTo>
                    <a:pt x="49741" y="17447"/>
                  </a:lnTo>
                  <a:lnTo>
                    <a:pt x="48992" y="18547"/>
                  </a:lnTo>
                  <a:lnTo>
                    <a:pt x="48442" y="18547"/>
                  </a:lnTo>
                  <a:lnTo>
                    <a:pt x="47942" y="17747"/>
                  </a:lnTo>
                  <a:lnTo>
                    <a:pt x="48992" y="16298"/>
                  </a:lnTo>
                  <a:close/>
                  <a:moveTo>
                    <a:pt x="49941" y="17747"/>
                  </a:moveTo>
                  <a:lnTo>
                    <a:pt x="50441" y="18547"/>
                  </a:lnTo>
                  <a:lnTo>
                    <a:pt x="49391" y="18547"/>
                  </a:lnTo>
                  <a:lnTo>
                    <a:pt x="49941" y="17747"/>
                  </a:lnTo>
                  <a:close/>
                  <a:moveTo>
                    <a:pt x="50941" y="16397"/>
                  </a:moveTo>
                  <a:lnTo>
                    <a:pt x="51741" y="17697"/>
                  </a:lnTo>
                  <a:lnTo>
                    <a:pt x="51141" y="18547"/>
                  </a:lnTo>
                  <a:lnTo>
                    <a:pt x="50791" y="18547"/>
                  </a:lnTo>
                  <a:lnTo>
                    <a:pt x="50141" y="17497"/>
                  </a:lnTo>
                  <a:lnTo>
                    <a:pt x="50941" y="16397"/>
                  </a:lnTo>
                  <a:close/>
                  <a:moveTo>
                    <a:pt x="51941" y="17997"/>
                  </a:moveTo>
                  <a:lnTo>
                    <a:pt x="52291" y="18547"/>
                  </a:lnTo>
                  <a:lnTo>
                    <a:pt x="51541" y="18547"/>
                  </a:lnTo>
                  <a:lnTo>
                    <a:pt x="51941" y="17997"/>
                  </a:lnTo>
                  <a:close/>
                  <a:moveTo>
                    <a:pt x="53041" y="16547"/>
                  </a:moveTo>
                  <a:lnTo>
                    <a:pt x="53041" y="18247"/>
                  </a:lnTo>
                  <a:cubicBezTo>
                    <a:pt x="52991" y="18347"/>
                    <a:pt x="53041" y="18447"/>
                    <a:pt x="53041" y="18547"/>
                  </a:cubicBezTo>
                  <a:lnTo>
                    <a:pt x="52641" y="18547"/>
                  </a:lnTo>
                  <a:lnTo>
                    <a:pt x="52141" y="17747"/>
                  </a:lnTo>
                  <a:lnTo>
                    <a:pt x="53041" y="16547"/>
                  </a:lnTo>
                  <a:close/>
                  <a:moveTo>
                    <a:pt x="58190" y="16947"/>
                  </a:moveTo>
                  <a:lnTo>
                    <a:pt x="58740" y="17747"/>
                  </a:lnTo>
                  <a:lnTo>
                    <a:pt x="58240" y="18547"/>
                  </a:lnTo>
                  <a:lnTo>
                    <a:pt x="58140" y="18547"/>
                  </a:lnTo>
                  <a:cubicBezTo>
                    <a:pt x="58190" y="18447"/>
                    <a:pt x="58190" y="18347"/>
                    <a:pt x="58190" y="18247"/>
                  </a:cubicBezTo>
                  <a:lnTo>
                    <a:pt x="58190" y="16947"/>
                  </a:lnTo>
                  <a:close/>
                  <a:moveTo>
                    <a:pt x="59940" y="16397"/>
                  </a:moveTo>
                  <a:lnTo>
                    <a:pt x="60739" y="17447"/>
                  </a:lnTo>
                  <a:lnTo>
                    <a:pt x="60090" y="18547"/>
                  </a:lnTo>
                  <a:lnTo>
                    <a:pt x="59740" y="18547"/>
                  </a:lnTo>
                  <a:lnTo>
                    <a:pt x="59090" y="17697"/>
                  </a:lnTo>
                  <a:lnTo>
                    <a:pt x="59940" y="16397"/>
                  </a:lnTo>
                  <a:close/>
                  <a:moveTo>
                    <a:pt x="72637" y="16397"/>
                  </a:moveTo>
                  <a:lnTo>
                    <a:pt x="72687" y="18547"/>
                  </a:lnTo>
                  <a:lnTo>
                    <a:pt x="72437" y="18547"/>
                  </a:lnTo>
                  <a:lnTo>
                    <a:pt x="71838" y="17697"/>
                  </a:lnTo>
                  <a:lnTo>
                    <a:pt x="72637" y="16397"/>
                  </a:lnTo>
                  <a:close/>
                  <a:moveTo>
                    <a:pt x="30795" y="19397"/>
                  </a:moveTo>
                  <a:lnTo>
                    <a:pt x="30795" y="22446"/>
                  </a:lnTo>
                  <a:lnTo>
                    <a:pt x="29945" y="22446"/>
                  </a:lnTo>
                  <a:lnTo>
                    <a:pt x="29945" y="19397"/>
                  </a:lnTo>
                  <a:close/>
                  <a:moveTo>
                    <a:pt x="32994" y="19397"/>
                  </a:moveTo>
                  <a:lnTo>
                    <a:pt x="32994" y="22446"/>
                  </a:lnTo>
                  <a:lnTo>
                    <a:pt x="31345" y="22446"/>
                  </a:lnTo>
                  <a:lnTo>
                    <a:pt x="31345" y="19397"/>
                  </a:lnTo>
                  <a:close/>
                  <a:moveTo>
                    <a:pt x="34394" y="19397"/>
                  </a:moveTo>
                  <a:lnTo>
                    <a:pt x="34394" y="22446"/>
                  </a:lnTo>
                  <a:lnTo>
                    <a:pt x="33594" y="22446"/>
                  </a:lnTo>
                  <a:lnTo>
                    <a:pt x="33594" y="19397"/>
                  </a:lnTo>
                  <a:close/>
                  <a:moveTo>
                    <a:pt x="79436" y="19397"/>
                  </a:moveTo>
                  <a:lnTo>
                    <a:pt x="79436" y="22446"/>
                  </a:lnTo>
                  <a:lnTo>
                    <a:pt x="77786" y="22446"/>
                  </a:lnTo>
                  <a:lnTo>
                    <a:pt x="77786" y="19397"/>
                  </a:lnTo>
                  <a:close/>
                  <a:moveTo>
                    <a:pt x="80836" y="19397"/>
                  </a:moveTo>
                  <a:lnTo>
                    <a:pt x="80836" y="22446"/>
                  </a:lnTo>
                  <a:lnTo>
                    <a:pt x="80036" y="22446"/>
                  </a:lnTo>
                  <a:lnTo>
                    <a:pt x="80036" y="19397"/>
                  </a:lnTo>
                  <a:close/>
                  <a:moveTo>
                    <a:pt x="77237" y="19397"/>
                  </a:moveTo>
                  <a:lnTo>
                    <a:pt x="77237" y="22496"/>
                  </a:lnTo>
                  <a:lnTo>
                    <a:pt x="76387" y="22496"/>
                  </a:lnTo>
                  <a:lnTo>
                    <a:pt x="76387" y="19397"/>
                  </a:lnTo>
                  <a:close/>
                  <a:moveTo>
                    <a:pt x="30795" y="27695"/>
                  </a:moveTo>
                  <a:lnTo>
                    <a:pt x="30795" y="30745"/>
                  </a:lnTo>
                  <a:lnTo>
                    <a:pt x="29945" y="30745"/>
                  </a:lnTo>
                  <a:lnTo>
                    <a:pt x="29945" y="27695"/>
                  </a:lnTo>
                  <a:close/>
                  <a:moveTo>
                    <a:pt x="32994" y="27695"/>
                  </a:moveTo>
                  <a:lnTo>
                    <a:pt x="32994" y="30745"/>
                  </a:lnTo>
                  <a:lnTo>
                    <a:pt x="31345" y="30745"/>
                  </a:lnTo>
                  <a:lnTo>
                    <a:pt x="31345" y="27695"/>
                  </a:lnTo>
                  <a:close/>
                  <a:moveTo>
                    <a:pt x="34394" y="27695"/>
                  </a:moveTo>
                  <a:lnTo>
                    <a:pt x="34394" y="30745"/>
                  </a:lnTo>
                  <a:lnTo>
                    <a:pt x="33594" y="30745"/>
                  </a:lnTo>
                  <a:lnTo>
                    <a:pt x="33594" y="27695"/>
                  </a:lnTo>
                  <a:close/>
                  <a:moveTo>
                    <a:pt x="77237" y="27695"/>
                  </a:moveTo>
                  <a:lnTo>
                    <a:pt x="77237" y="30795"/>
                  </a:lnTo>
                  <a:lnTo>
                    <a:pt x="76387" y="30795"/>
                  </a:lnTo>
                  <a:lnTo>
                    <a:pt x="76387" y="27695"/>
                  </a:lnTo>
                  <a:close/>
                  <a:moveTo>
                    <a:pt x="79436" y="27695"/>
                  </a:moveTo>
                  <a:lnTo>
                    <a:pt x="79436" y="30795"/>
                  </a:lnTo>
                  <a:lnTo>
                    <a:pt x="77786" y="30795"/>
                  </a:lnTo>
                  <a:lnTo>
                    <a:pt x="77786" y="27695"/>
                  </a:lnTo>
                  <a:close/>
                  <a:moveTo>
                    <a:pt x="80836" y="27695"/>
                  </a:moveTo>
                  <a:lnTo>
                    <a:pt x="80836" y="30795"/>
                  </a:lnTo>
                  <a:lnTo>
                    <a:pt x="80036" y="30795"/>
                  </a:lnTo>
                  <a:lnTo>
                    <a:pt x="80036" y="27695"/>
                  </a:lnTo>
                  <a:close/>
                  <a:moveTo>
                    <a:pt x="30795" y="34944"/>
                  </a:moveTo>
                  <a:lnTo>
                    <a:pt x="30795" y="37994"/>
                  </a:lnTo>
                  <a:lnTo>
                    <a:pt x="29945" y="37994"/>
                  </a:lnTo>
                  <a:lnTo>
                    <a:pt x="29945" y="34944"/>
                  </a:lnTo>
                  <a:close/>
                  <a:moveTo>
                    <a:pt x="32994" y="34944"/>
                  </a:moveTo>
                  <a:lnTo>
                    <a:pt x="32994" y="37994"/>
                  </a:lnTo>
                  <a:lnTo>
                    <a:pt x="31345" y="37994"/>
                  </a:lnTo>
                  <a:lnTo>
                    <a:pt x="31345" y="34944"/>
                  </a:lnTo>
                  <a:close/>
                  <a:moveTo>
                    <a:pt x="34394" y="34944"/>
                  </a:moveTo>
                  <a:lnTo>
                    <a:pt x="34394" y="37994"/>
                  </a:lnTo>
                  <a:lnTo>
                    <a:pt x="33594" y="37994"/>
                  </a:lnTo>
                  <a:lnTo>
                    <a:pt x="33594" y="34944"/>
                  </a:lnTo>
                  <a:close/>
                  <a:moveTo>
                    <a:pt x="79436" y="34944"/>
                  </a:moveTo>
                  <a:lnTo>
                    <a:pt x="79436" y="37994"/>
                  </a:lnTo>
                  <a:lnTo>
                    <a:pt x="77786" y="37994"/>
                  </a:lnTo>
                  <a:lnTo>
                    <a:pt x="77786" y="34944"/>
                  </a:lnTo>
                  <a:close/>
                  <a:moveTo>
                    <a:pt x="80836" y="34944"/>
                  </a:moveTo>
                  <a:lnTo>
                    <a:pt x="80836" y="37994"/>
                  </a:lnTo>
                  <a:lnTo>
                    <a:pt x="80036" y="37994"/>
                  </a:lnTo>
                  <a:lnTo>
                    <a:pt x="80036" y="34944"/>
                  </a:lnTo>
                  <a:close/>
                  <a:moveTo>
                    <a:pt x="77237" y="34944"/>
                  </a:moveTo>
                  <a:lnTo>
                    <a:pt x="77237" y="38044"/>
                  </a:lnTo>
                  <a:lnTo>
                    <a:pt x="76387" y="38044"/>
                  </a:lnTo>
                  <a:lnTo>
                    <a:pt x="76387" y="34944"/>
                  </a:lnTo>
                  <a:close/>
                  <a:moveTo>
                    <a:pt x="26245" y="23896"/>
                  </a:moveTo>
                  <a:lnTo>
                    <a:pt x="26245" y="31595"/>
                  </a:lnTo>
                  <a:cubicBezTo>
                    <a:pt x="26046" y="31895"/>
                    <a:pt x="25896" y="32245"/>
                    <a:pt x="25696" y="32595"/>
                  </a:cubicBezTo>
                  <a:cubicBezTo>
                    <a:pt x="22996" y="37344"/>
                    <a:pt x="18847" y="41093"/>
                    <a:pt x="13798" y="43193"/>
                  </a:cubicBezTo>
                  <a:lnTo>
                    <a:pt x="6249" y="43193"/>
                  </a:lnTo>
                  <a:cubicBezTo>
                    <a:pt x="13048" y="41793"/>
                    <a:pt x="18997" y="37644"/>
                    <a:pt x="22646" y="31695"/>
                  </a:cubicBezTo>
                  <a:cubicBezTo>
                    <a:pt x="24146" y="29245"/>
                    <a:pt x="25396" y="26646"/>
                    <a:pt x="26245" y="23896"/>
                  </a:cubicBezTo>
                  <a:close/>
                  <a:moveTo>
                    <a:pt x="26245" y="32645"/>
                  </a:moveTo>
                  <a:lnTo>
                    <a:pt x="26245" y="43193"/>
                  </a:lnTo>
                  <a:lnTo>
                    <a:pt x="15097" y="43193"/>
                  </a:lnTo>
                  <a:cubicBezTo>
                    <a:pt x="19447" y="41093"/>
                    <a:pt x="23096" y="37794"/>
                    <a:pt x="25646" y="33694"/>
                  </a:cubicBezTo>
                  <a:cubicBezTo>
                    <a:pt x="25846" y="33344"/>
                    <a:pt x="26046" y="32994"/>
                    <a:pt x="26245" y="32645"/>
                  </a:cubicBezTo>
                  <a:close/>
                  <a:moveTo>
                    <a:pt x="72637" y="20897"/>
                  </a:moveTo>
                  <a:lnTo>
                    <a:pt x="72687" y="43193"/>
                  </a:lnTo>
                  <a:lnTo>
                    <a:pt x="38193" y="43193"/>
                  </a:lnTo>
                  <a:lnTo>
                    <a:pt x="38193" y="20897"/>
                  </a:lnTo>
                  <a:close/>
                  <a:moveTo>
                    <a:pt x="84635" y="32695"/>
                  </a:moveTo>
                  <a:cubicBezTo>
                    <a:pt x="84835" y="33044"/>
                    <a:pt x="85035" y="33344"/>
                    <a:pt x="85235" y="33694"/>
                  </a:cubicBezTo>
                  <a:cubicBezTo>
                    <a:pt x="87735" y="37794"/>
                    <a:pt x="91434" y="41093"/>
                    <a:pt x="95783" y="43193"/>
                  </a:cubicBezTo>
                  <a:lnTo>
                    <a:pt x="84635" y="43193"/>
                  </a:lnTo>
                  <a:lnTo>
                    <a:pt x="84635" y="32695"/>
                  </a:lnTo>
                  <a:close/>
                  <a:moveTo>
                    <a:pt x="84635" y="24046"/>
                  </a:moveTo>
                  <a:cubicBezTo>
                    <a:pt x="85485" y="26746"/>
                    <a:pt x="86685" y="29295"/>
                    <a:pt x="88185" y="31695"/>
                  </a:cubicBezTo>
                  <a:cubicBezTo>
                    <a:pt x="91834" y="37644"/>
                    <a:pt x="97783" y="41793"/>
                    <a:pt x="104582" y="43193"/>
                  </a:cubicBezTo>
                  <a:lnTo>
                    <a:pt x="96983" y="43193"/>
                  </a:lnTo>
                  <a:cubicBezTo>
                    <a:pt x="91934" y="41043"/>
                    <a:pt x="87785" y="37344"/>
                    <a:pt x="85085" y="32595"/>
                  </a:cubicBezTo>
                  <a:cubicBezTo>
                    <a:pt x="84935" y="32295"/>
                    <a:pt x="84785" y="31945"/>
                    <a:pt x="84585" y="31645"/>
                  </a:cubicBezTo>
                  <a:lnTo>
                    <a:pt x="84635" y="24046"/>
                  </a:lnTo>
                  <a:close/>
                  <a:moveTo>
                    <a:pt x="55940" y="44342"/>
                  </a:moveTo>
                  <a:lnTo>
                    <a:pt x="55940" y="45292"/>
                  </a:lnTo>
                  <a:lnTo>
                    <a:pt x="54940" y="45292"/>
                  </a:lnTo>
                  <a:lnTo>
                    <a:pt x="54940" y="44342"/>
                  </a:lnTo>
                  <a:close/>
                  <a:moveTo>
                    <a:pt x="53891" y="44342"/>
                  </a:moveTo>
                  <a:lnTo>
                    <a:pt x="53891" y="45442"/>
                  </a:lnTo>
                  <a:lnTo>
                    <a:pt x="52891" y="45592"/>
                  </a:lnTo>
                  <a:lnTo>
                    <a:pt x="52891" y="44342"/>
                  </a:lnTo>
                  <a:close/>
                  <a:moveTo>
                    <a:pt x="58040" y="44342"/>
                  </a:moveTo>
                  <a:lnTo>
                    <a:pt x="58040" y="45592"/>
                  </a:lnTo>
                  <a:lnTo>
                    <a:pt x="57040" y="45442"/>
                  </a:lnTo>
                  <a:lnTo>
                    <a:pt x="57040" y="44342"/>
                  </a:lnTo>
                  <a:close/>
                  <a:moveTo>
                    <a:pt x="52241" y="44342"/>
                  </a:moveTo>
                  <a:lnTo>
                    <a:pt x="52241" y="45692"/>
                  </a:lnTo>
                  <a:cubicBezTo>
                    <a:pt x="51741" y="45742"/>
                    <a:pt x="51291" y="45842"/>
                    <a:pt x="50841" y="45892"/>
                  </a:cubicBezTo>
                  <a:lnTo>
                    <a:pt x="50841" y="44342"/>
                  </a:lnTo>
                  <a:close/>
                  <a:moveTo>
                    <a:pt x="60090" y="44342"/>
                  </a:moveTo>
                  <a:lnTo>
                    <a:pt x="60090" y="45892"/>
                  </a:lnTo>
                  <a:cubicBezTo>
                    <a:pt x="59590" y="45842"/>
                    <a:pt x="59140" y="45742"/>
                    <a:pt x="58690" y="45692"/>
                  </a:cubicBezTo>
                  <a:lnTo>
                    <a:pt x="58690" y="44342"/>
                  </a:lnTo>
                  <a:close/>
                  <a:moveTo>
                    <a:pt x="50191" y="44342"/>
                  </a:moveTo>
                  <a:lnTo>
                    <a:pt x="50191" y="46042"/>
                  </a:lnTo>
                  <a:cubicBezTo>
                    <a:pt x="49691" y="46142"/>
                    <a:pt x="49241" y="46242"/>
                    <a:pt x="48742" y="46342"/>
                  </a:cubicBezTo>
                  <a:lnTo>
                    <a:pt x="48742" y="44342"/>
                  </a:lnTo>
                  <a:close/>
                  <a:moveTo>
                    <a:pt x="62139" y="44342"/>
                  </a:moveTo>
                  <a:lnTo>
                    <a:pt x="62139" y="46342"/>
                  </a:lnTo>
                  <a:cubicBezTo>
                    <a:pt x="61689" y="46242"/>
                    <a:pt x="61189" y="46142"/>
                    <a:pt x="60739" y="46042"/>
                  </a:cubicBezTo>
                  <a:lnTo>
                    <a:pt x="60739" y="44342"/>
                  </a:lnTo>
                  <a:close/>
                  <a:moveTo>
                    <a:pt x="48092" y="44392"/>
                  </a:moveTo>
                  <a:lnTo>
                    <a:pt x="48092" y="46492"/>
                  </a:lnTo>
                  <a:cubicBezTo>
                    <a:pt x="47642" y="46592"/>
                    <a:pt x="47142" y="46742"/>
                    <a:pt x="46692" y="46892"/>
                  </a:cubicBezTo>
                  <a:lnTo>
                    <a:pt x="46692" y="44392"/>
                  </a:lnTo>
                  <a:close/>
                  <a:moveTo>
                    <a:pt x="64239" y="44342"/>
                  </a:moveTo>
                  <a:lnTo>
                    <a:pt x="64239" y="46892"/>
                  </a:lnTo>
                  <a:cubicBezTo>
                    <a:pt x="63739" y="46742"/>
                    <a:pt x="63289" y="46592"/>
                    <a:pt x="62789" y="46492"/>
                  </a:cubicBezTo>
                  <a:lnTo>
                    <a:pt x="62789" y="44342"/>
                  </a:lnTo>
                  <a:close/>
                  <a:moveTo>
                    <a:pt x="46042" y="44342"/>
                  </a:moveTo>
                  <a:lnTo>
                    <a:pt x="46042" y="47092"/>
                  </a:lnTo>
                  <a:cubicBezTo>
                    <a:pt x="45542" y="47242"/>
                    <a:pt x="45092" y="47392"/>
                    <a:pt x="44592" y="47542"/>
                  </a:cubicBezTo>
                  <a:lnTo>
                    <a:pt x="44592" y="44342"/>
                  </a:lnTo>
                  <a:close/>
                  <a:moveTo>
                    <a:pt x="66288" y="44342"/>
                  </a:moveTo>
                  <a:lnTo>
                    <a:pt x="66288" y="47542"/>
                  </a:lnTo>
                  <a:cubicBezTo>
                    <a:pt x="65839" y="47392"/>
                    <a:pt x="65339" y="47242"/>
                    <a:pt x="64889" y="47092"/>
                  </a:cubicBezTo>
                  <a:lnTo>
                    <a:pt x="64889" y="44342"/>
                  </a:lnTo>
                  <a:close/>
                  <a:moveTo>
                    <a:pt x="43942" y="44392"/>
                  </a:moveTo>
                  <a:lnTo>
                    <a:pt x="43942" y="47842"/>
                  </a:lnTo>
                  <a:cubicBezTo>
                    <a:pt x="43492" y="47992"/>
                    <a:pt x="42993" y="48242"/>
                    <a:pt x="42543" y="48442"/>
                  </a:cubicBezTo>
                  <a:lnTo>
                    <a:pt x="42543" y="44392"/>
                  </a:lnTo>
                  <a:close/>
                  <a:moveTo>
                    <a:pt x="68338" y="44342"/>
                  </a:moveTo>
                  <a:lnTo>
                    <a:pt x="68338" y="48442"/>
                  </a:lnTo>
                  <a:cubicBezTo>
                    <a:pt x="67888" y="48242"/>
                    <a:pt x="67438" y="47992"/>
                    <a:pt x="66938" y="47792"/>
                  </a:cubicBezTo>
                  <a:lnTo>
                    <a:pt x="66938" y="44342"/>
                  </a:lnTo>
                  <a:close/>
                  <a:moveTo>
                    <a:pt x="41893" y="44342"/>
                  </a:moveTo>
                  <a:lnTo>
                    <a:pt x="41893" y="48742"/>
                  </a:lnTo>
                  <a:cubicBezTo>
                    <a:pt x="41443" y="48992"/>
                    <a:pt x="40993" y="49192"/>
                    <a:pt x="40593" y="49442"/>
                  </a:cubicBezTo>
                  <a:lnTo>
                    <a:pt x="40593" y="44342"/>
                  </a:lnTo>
                  <a:close/>
                  <a:moveTo>
                    <a:pt x="70288" y="44392"/>
                  </a:moveTo>
                  <a:lnTo>
                    <a:pt x="70288" y="49442"/>
                  </a:lnTo>
                  <a:cubicBezTo>
                    <a:pt x="69888" y="49192"/>
                    <a:pt x="69438" y="48992"/>
                    <a:pt x="69038" y="48742"/>
                  </a:cubicBezTo>
                  <a:lnTo>
                    <a:pt x="69038" y="44392"/>
                  </a:lnTo>
                  <a:close/>
                  <a:moveTo>
                    <a:pt x="32194" y="0"/>
                  </a:moveTo>
                  <a:lnTo>
                    <a:pt x="29495" y="6599"/>
                  </a:lnTo>
                  <a:lnTo>
                    <a:pt x="28445" y="6599"/>
                  </a:lnTo>
                  <a:lnTo>
                    <a:pt x="27795" y="5100"/>
                  </a:lnTo>
                  <a:lnTo>
                    <a:pt x="26245" y="8899"/>
                  </a:lnTo>
                  <a:lnTo>
                    <a:pt x="26245" y="21996"/>
                  </a:lnTo>
                  <a:cubicBezTo>
                    <a:pt x="25446" y="24996"/>
                    <a:pt x="24246" y="27845"/>
                    <a:pt x="22696" y="30545"/>
                  </a:cubicBezTo>
                  <a:cubicBezTo>
                    <a:pt x="18447" y="38044"/>
                    <a:pt x="11348" y="42393"/>
                    <a:pt x="3000" y="43193"/>
                  </a:cubicBezTo>
                  <a:lnTo>
                    <a:pt x="0" y="43193"/>
                  </a:lnTo>
                  <a:lnTo>
                    <a:pt x="0" y="45442"/>
                  </a:lnTo>
                  <a:lnTo>
                    <a:pt x="23846" y="45442"/>
                  </a:lnTo>
                  <a:lnTo>
                    <a:pt x="23846" y="53691"/>
                  </a:lnTo>
                  <a:cubicBezTo>
                    <a:pt x="23396" y="54541"/>
                    <a:pt x="23196" y="55440"/>
                    <a:pt x="23196" y="56390"/>
                  </a:cubicBezTo>
                  <a:lnTo>
                    <a:pt x="41143" y="56390"/>
                  </a:lnTo>
                  <a:cubicBezTo>
                    <a:pt x="41143" y="55440"/>
                    <a:pt x="40943" y="54541"/>
                    <a:pt x="40543" y="53691"/>
                  </a:cubicBezTo>
                  <a:lnTo>
                    <a:pt x="40543" y="50091"/>
                  </a:lnTo>
                  <a:cubicBezTo>
                    <a:pt x="44892" y="47442"/>
                    <a:pt x="50391" y="46242"/>
                    <a:pt x="55390" y="45842"/>
                  </a:cubicBezTo>
                  <a:cubicBezTo>
                    <a:pt x="60390" y="46242"/>
                    <a:pt x="65889" y="47442"/>
                    <a:pt x="70238" y="50091"/>
                  </a:cubicBezTo>
                  <a:lnTo>
                    <a:pt x="70238" y="53741"/>
                  </a:lnTo>
                  <a:cubicBezTo>
                    <a:pt x="69838" y="54541"/>
                    <a:pt x="69638" y="55490"/>
                    <a:pt x="69638" y="56440"/>
                  </a:cubicBezTo>
                  <a:lnTo>
                    <a:pt x="87585" y="56440"/>
                  </a:lnTo>
                  <a:cubicBezTo>
                    <a:pt x="87585" y="55490"/>
                    <a:pt x="87335" y="54541"/>
                    <a:pt x="86935" y="53741"/>
                  </a:cubicBezTo>
                  <a:lnTo>
                    <a:pt x="86935" y="45442"/>
                  </a:lnTo>
                  <a:lnTo>
                    <a:pt x="110831" y="45442"/>
                  </a:lnTo>
                  <a:lnTo>
                    <a:pt x="110831" y="43193"/>
                  </a:lnTo>
                  <a:lnTo>
                    <a:pt x="107831" y="43193"/>
                  </a:lnTo>
                  <a:cubicBezTo>
                    <a:pt x="99533" y="42343"/>
                    <a:pt x="92334" y="38044"/>
                    <a:pt x="88135" y="30595"/>
                  </a:cubicBezTo>
                  <a:cubicBezTo>
                    <a:pt x="86585" y="27945"/>
                    <a:pt x="85435" y="25146"/>
                    <a:pt x="84635" y="22246"/>
                  </a:cubicBezTo>
                  <a:lnTo>
                    <a:pt x="84635" y="8899"/>
                  </a:lnTo>
                  <a:lnTo>
                    <a:pt x="83036" y="5100"/>
                  </a:lnTo>
                  <a:lnTo>
                    <a:pt x="82436" y="6599"/>
                  </a:lnTo>
                  <a:lnTo>
                    <a:pt x="81386" y="6599"/>
                  </a:lnTo>
                  <a:lnTo>
                    <a:pt x="78636" y="0"/>
                  </a:lnTo>
                  <a:lnTo>
                    <a:pt x="75937" y="6599"/>
                  </a:lnTo>
                  <a:lnTo>
                    <a:pt x="74837" y="6599"/>
                  </a:lnTo>
                  <a:lnTo>
                    <a:pt x="74237" y="5100"/>
                  </a:lnTo>
                  <a:lnTo>
                    <a:pt x="72637" y="8899"/>
                  </a:lnTo>
                  <a:lnTo>
                    <a:pt x="72637" y="12298"/>
                  </a:lnTo>
                  <a:lnTo>
                    <a:pt x="72637" y="15698"/>
                  </a:lnTo>
                  <a:lnTo>
                    <a:pt x="68888" y="15698"/>
                  </a:lnTo>
                  <a:lnTo>
                    <a:pt x="68888" y="15648"/>
                  </a:lnTo>
                  <a:lnTo>
                    <a:pt x="60439" y="15648"/>
                  </a:lnTo>
                  <a:lnTo>
                    <a:pt x="60439" y="15598"/>
                  </a:lnTo>
                  <a:lnTo>
                    <a:pt x="58190" y="15698"/>
                  </a:lnTo>
                  <a:cubicBezTo>
                    <a:pt x="58190" y="15248"/>
                    <a:pt x="57840" y="14898"/>
                    <a:pt x="57390" y="14898"/>
                  </a:cubicBezTo>
                  <a:lnTo>
                    <a:pt x="53841" y="14898"/>
                  </a:lnTo>
                  <a:cubicBezTo>
                    <a:pt x="53391" y="14898"/>
                    <a:pt x="52991" y="15248"/>
                    <a:pt x="52991" y="15698"/>
                  </a:cubicBezTo>
                  <a:lnTo>
                    <a:pt x="50441" y="15698"/>
                  </a:lnTo>
                  <a:lnTo>
                    <a:pt x="50441" y="15748"/>
                  </a:lnTo>
                  <a:lnTo>
                    <a:pt x="46242" y="15748"/>
                  </a:lnTo>
                  <a:lnTo>
                    <a:pt x="46292" y="15798"/>
                  </a:lnTo>
                  <a:lnTo>
                    <a:pt x="40543" y="15798"/>
                  </a:lnTo>
                  <a:lnTo>
                    <a:pt x="38193" y="15698"/>
                  </a:lnTo>
                  <a:lnTo>
                    <a:pt x="38193" y="12298"/>
                  </a:lnTo>
                  <a:lnTo>
                    <a:pt x="38193" y="8899"/>
                  </a:lnTo>
                  <a:lnTo>
                    <a:pt x="36644" y="5100"/>
                  </a:lnTo>
                  <a:lnTo>
                    <a:pt x="36044" y="6599"/>
                  </a:lnTo>
                  <a:lnTo>
                    <a:pt x="34944" y="6599"/>
                  </a:lnTo>
                  <a:lnTo>
                    <a:pt x="32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43"/>
          <p:cNvSpPr txBox="1">
            <a:spLocks noGrp="1"/>
          </p:cNvSpPr>
          <p:nvPr>
            <p:ph type="title"/>
          </p:nvPr>
        </p:nvSpPr>
        <p:spPr>
          <a:xfrm>
            <a:off x="3367325" y="2439882"/>
            <a:ext cx="506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sp>
        <p:nvSpPr>
          <p:cNvPr id="301" name="Google Shape;301;p43"/>
          <p:cNvSpPr txBox="1">
            <a:spLocks noGrp="1"/>
          </p:cNvSpPr>
          <p:nvPr>
            <p:ph type="title" idx="2"/>
          </p:nvPr>
        </p:nvSpPr>
        <p:spPr>
          <a:xfrm>
            <a:off x="6148925" y="1299775"/>
            <a:ext cx="2281800" cy="105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02" name="Google Shape;302;p43"/>
          <p:cNvSpPr txBox="1">
            <a:spLocks noGrp="1"/>
          </p:cNvSpPr>
          <p:nvPr>
            <p:ph type="subTitle" idx="1"/>
          </p:nvPr>
        </p:nvSpPr>
        <p:spPr>
          <a:xfrm>
            <a:off x="5877125" y="3214929"/>
            <a:ext cx="25536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1"/>
          <p:cNvSpPr txBox="1">
            <a:spLocks noGrp="1"/>
          </p:cNvSpPr>
          <p:nvPr>
            <p:ph type="title"/>
          </p:nvPr>
        </p:nvSpPr>
        <p:spPr>
          <a:xfrm>
            <a:off x="1738150" y="1926138"/>
            <a:ext cx="5667600" cy="127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+9milion</a:t>
            </a:r>
            <a:endParaRPr dirty="0"/>
          </a:p>
        </p:txBody>
      </p:sp>
      <p:sp>
        <p:nvSpPr>
          <p:cNvPr id="727" name="Google Shape;727;p51"/>
          <p:cNvSpPr txBox="1">
            <a:spLocks noGrp="1"/>
          </p:cNvSpPr>
          <p:nvPr>
            <p:ph type="body" idx="1"/>
          </p:nvPr>
        </p:nvSpPr>
        <p:spPr>
          <a:xfrm>
            <a:off x="1738150" y="3094063"/>
            <a:ext cx="5667600" cy="47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title"/>
          </p:nvPr>
        </p:nvSpPr>
        <p:spPr>
          <a:xfrm>
            <a:off x="713225" y="539500"/>
            <a:ext cx="5619000" cy="5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a:t>
            </a:r>
            <a:r>
              <a:rPr lang="en" dirty="0">
                <a:solidFill>
                  <a:schemeClr val="accent1"/>
                </a:solidFill>
              </a:rPr>
              <a:t>QUESTIONS</a:t>
            </a:r>
            <a:endParaRPr dirty="0"/>
          </a:p>
        </p:txBody>
      </p:sp>
      <p:sp>
        <p:nvSpPr>
          <p:cNvPr id="308" name="Google Shape;308;p44"/>
          <p:cNvSpPr txBox="1">
            <a:spLocks noGrp="1"/>
          </p:cNvSpPr>
          <p:nvPr>
            <p:ph type="body" idx="1"/>
          </p:nvPr>
        </p:nvSpPr>
        <p:spPr>
          <a:xfrm>
            <a:off x="713225" y="1473600"/>
            <a:ext cx="4663800" cy="31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r>
              <a:rPr lang="en-GB" dirty="0"/>
              <a:t>Are particular cuisines/restaurant types more popular in specific places than others?</a:t>
            </a:r>
          </a:p>
          <a:p>
            <a:endParaRPr lang="en-GB" dirty="0"/>
          </a:p>
          <a:p>
            <a:r>
              <a:rPr lang="en-GB" dirty="0"/>
              <a:t>Is it feasible to cluster boroughs or neighbourhoods based on cuisine criteria in London?</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grpSp>
        <p:nvGrpSpPr>
          <p:cNvPr id="309" name="Google Shape;309;p44"/>
          <p:cNvGrpSpPr/>
          <p:nvPr/>
        </p:nvGrpSpPr>
        <p:grpSpPr>
          <a:xfrm>
            <a:off x="6006417" y="1476041"/>
            <a:ext cx="3322727" cy="2675163"/>
            <a:chOff x="6006417" y="1476041"/>
            <a:chExt cx="3322727" cy="2675163"/>
          </a:xfrm>
        </p:grpSpPr>
        <p:grpSp>
          <p:nvGrpSpPr>
            <p:cNvPr id="310" name="Google Shape;310;p44"/>
            <p:cNvGrpSpPr/>
            <p:nvPr/>
          </p:nvGrpSpPr>
          <p:grpSpPr>
            <a:xfrm>
              <a:off x="6006417" y="2133889"/>
              <a:ext cx="2687834" cy="1837267"/>
              <a:chOff x="4296600" y="2270175"/>
              <a:chExt cx="905025" cy="618650"/>
            </a:xfrm>
          </p:grpSpPr>
          <p:sp>
            <p:nvSpPr>
              <p:cNvPr id="311" name="Google Shape;311;p44"/>
              <p:cNvSpPr/>
              <p:nvPr/>
            </p:nvSpPr>
            <p:spPr>
              <a:xfrm>
                <a:off x="4417475" y="2270175"/>
                <a:ext cx="641275" cy="618650"/>
              </a:xfrm>
              <a:custGeom>
                <a:avLst/>
                <a:gdLst/>
                <a:ahLst/>
                <a:cxnLst/>
                <a:rect l="l" t="t" r="r" b="b"/>
                <a:pathLst>
                  <a:path w="25651" h="24746" extrusionOk="0">
                    <a:moveTo>
                      <a:pt x="13183" y="3944"/>
                    </a:moveTo>
                    <a:cubicBezTo>
                      <a:pt x="17511" y="3944"/>
                      <a:pt x="21669" y="7306"/>
                      <a:pt x="21669" y="12388"/>
                    </a:cubicBezTo>
                    <a:cubicBezTo>
                      <a:pt x="21669" y="17024"/>
                      <a:pt x="17887" y="20777"/>
                      <a:pt x="13252" y="20777"/>
                    </a:cubicBezTo>
                    <a:cubicBezTo>
                      <a:pt x="5773" y="20777"/>
                      <a:pt x="2019" y="11734"/>
                      <a:pt x="7308" y="6417"/>
                    </a:cubicBezTo>
                    <a:cubicBezTo>
                      <a:pt x="9017" y="4709"/>
                      <a:pt x="11119" y="3944"/>
                      <a:pt x="13183" y="3944"/>
                    </a:cubicBezTo>
                    <a:close/>
                    <a:moveTo>
                      <a:pt x="13254" y="0"/>
                    </a:moveTo>
                    <a:cubicBezTo>
                      <a:pt x="12237" y="0"/>
                      <a:pt x="11206" y="126"/>
                      <a:pt x="10180" y="388"/>
                    </a:cubicBezTo>
                    <a:cubicBezTo>
                      <a:pt x="3953" y="2009"/>
                      <a:pt x="0" y="8095"/>
                      <a:pt x="1081" y="14436"/>
                    </a:cubicBezTo>
                    <a:cubicBezTo>
                      <a:pt x="2102" y="20429"/>
                      <a:pt x="7289" y="24746"/>
                      <a:pt x="13256" y="24746"/>
                    </a:cubicBezTo>
                    <a:cubicBezTo>
                      <a:pt x="13603" y="24746"/>
                      <a:pt x="13952" y="24731"/>
                      <a:pt x="14304" y="24702"/>
                    </a:cubicBezTo>
                    <a:cubicBezTo>
                      <a:pt x="20702" y="24161"/>
                      <a:pt x="25650" y="18815"/>
                      <a:pt x="25650" y="12388"/>
                    </a:cubicBezTo>
                    <a:cubicBezTo>
                      <a:pt x="25650" y="10995"/>
                      <a:pt x="25394" y="9602"/>
                      <a:pt x="24939" y="8294"/>
                    </a:cubicBezTo>
                    <a:cubicBezTo>
                      <a:pt x="23181" y="3234"/>
                      <a:pt x="18408" y="0"/>
                      <a:pt x="13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4"/>
              <p:cNvSpPr/>
              <p:nvPr/>
            </p:nvSpPr>
            <p:spPr>
              <a:xfrm>
                <a:off x="4296600" y="2491725"/>
                <a:ext cx="905025" cy="175625"/>
              </a:xfrm>
              <a:custGeom>
                <a:avLst/>
                <a:gdLst/>
                <a:ahLst/>
                <a:cxnLst/>
                <a:rect l="l" t="t" r="r" b="b"/>
                <a:pathLst>
                  <a:path w="36201" h="7025" extrusionOk="0">
                    <a:moveTo>
                      <a:pt x="1" y="0"/>
                    </a:moveTo>
                    <a:lnTo>
                      <a:pt x="1" y="7024"/>
                    </a:lnTo>
                    <a:lnTo>
                      <a:pt x="36201" y="7024"/>
                    </a:lnTo>
                    <a:lnTo>
                      <a:pt x="36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a:off x="4442350" y="2553575"/>
                <a:ext cx="44050" cy="53475"/>
              </a:xfrm>
              <a:custGeom>
                <a:avLst/>
                <a:gdLst/>
                <a:ahLst/>
                <a:cxnLst/>
                <a:rect l="l" t="t" r="r" b="b"/>
                <a:pathLst>
                  <a:path w="1762" h="2139" extrusionOk="0">
                    <a:moveTo>
                      <a:pt x="0" y="0"/>
                    </a:moveTo>
                    <a:lnTo>
                      <a:pt x="0" y="1280"/>
                    </a:lnTo>
                    <a:cubicBezTo>
                      <a:pt x="0" y="1451"/>
                      <a:pt x="29" y="1650"/>
                      <a:pt x="143" y="1820"/>
                    </a:cubicBezTo>
                    <a:cubicBezTo>
                      <a:pt x="299" y="2002"/>
                      <a:pt x="550" y="2137"/>
                      <a:pt x="809" y="2137"/>
                    </a:cubicBezTo>
                    <a:cubicBezTo>
                      <a:pt x="833" y="2137"/>
                      <a:pt x="858" y="2136"/>
                      <a:pt x="882" y="2133"/>
                    </a:cubicBezTo>
                    <a:cubicBezTo>
                      <a:pt x="911" y="2137"/>
                      <a:pt x="940" y="2138"/>
                      <a:pt x="969" y="2138"/>
                    </a:cubicBezTo>
                    <a:cubicBezTo>
                      <a:pt x="1412" y="2138"/>
                      <a:pt x="1762" y="1734"/>
                      <a:pt x="1735" y="1280"/>
                    </a:cubicBezTo>
                    <a:lnTo>
                      <a:pt x="1735" y="0"/>
                    </a:lnTo>
                    <a:lnTo>
                      <a:pt x="1451" y="0"/>
                    </a:lnTo>
                    <a:lnTo>
                      <a:pt x="1451" y="1280"/>
                    </a:lnTo>
                    <a:cubicBezTo>
                      <a:pt x="1503" y="1594"/>
                      <a:pt x="1266" y="1884"/>
                      <a:pt x="962" y="1884"/>
                    </a:cubicBezTo>
                    <a:cubicBezTo>
                      <a:pt x="936" y="1884"/>
                      <a:pt x="909" y="1882"/>
                      <a:pt x="882" y="1877"/>
                    </a:cubicBezTo>
                    <a:cubicBezTo>
                      <a:pt x="855" y="1882"/>
                      <a:pt x="828" y="1884"/>
                      <a:pt x="801" y="1884"/>
                    </a:cubicBezTo>
                    <a:cubicBezTo>
                      <a:pt x="497" y="1884"/>
                      <a:pt x="261" y="1596"/>
                      <a:pt x="313" y="1308"/>
                    </a:cubicBezTo>
                    <a:lnTo>
                      <a:pt x="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4"/>
              <p:cNvSpPr/>
              <p:nvPr/>
            </p:nvSpPr>
            <p:spPr>
              <a:xfrm>
                <a:off x="4503475" y="2553575"/>
                <a:ext cx="41975" cy="52625"/>
              </a:xfrm>
              <a:custGeom>
                <a:avLst/>
                <a:gdLst/>
                <a:ahLst/>
                <a:cxnLst/>
                <a:rect l="l" t="t" r="r" b="b"/>
                <a:pathLst>
                  <a:path w="1679" h="2105" extrusionOk="0">
                    <a:moveTo>
                      <a:pt x="1" y="0"/>
                    </a:moveTo>
                    <a:lnTo>
                      <a:pt x="1" y="2105"/>
                    </a:lnTo>
                    <a:lnTo>
                      <a:pt x="257" y="2105"/>
                    </a:lnTo>
                    <a:lnTo>
                      <a:pt x="257" y="313"/>
                    </a:lnTo>
                    <a:lnTo>
                      <a:pt x="1338" y="2105"/>
                    </a:lnTo>
                    <a:lnTo>
                      <a:pt x="1679" y="2105"/>
                    </a:lnTo>
                    <a:lnTo>
                      <a:pt x="1679" y="0"/>
                    </a:lnTo>
                    <a:lnTo>
                      <a:pt x="1423" y="0"/>
                    </a:lnTo>
                    <a:lnTo>
                      <a:pt x="1423" y="1735"/>
                    </a:lnTo>
                    <a:lnTo>
                      <a:pt x="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4562500" y="2553200"/>
                <a:ext cx="43375" cy="53175"/>
              </a:xfrm>
              <a:custGeom>
                <a:avLst/>
                <a:gdLst/>
                <a:ahLst/>
                <a:cxnLst/>
                <a:rect l="l" t="t" r="r" b="b"/>
                <a:pathLst>
                  <a:path w="1735" h="2127" extrusionOk="0">
                    <a:moveTo>
                      <a:pt x="731" y="237"/>
                    </a:moveTo>
                    <a:cubicBezTo>
                      <a:pt x="904" y="237"/>
                      <a:pt x="1071" y="318"/>
                      <a:pt x="1195" y="442"/>
                    </a:cubicBezTo>
                    <a:cubicBezTo>
                      <a:pt x="1337" y="612"/>
                      <a:pt x="1422" y="868"/>
                      <a:pt x="1422" y="1096"/>
                    </a:cubicBezTo>
                    <a:cubicBezTo>
                      <a:pt x="1422" y="1352"/>
                      <a:pt x="1308" y="1579"/>
                      <a:pt x="1138" y="1750"/>
                    </a:cubicBezTo>
                    <a:cubicBezTo>
                      <a:pt x="1007" y="1837"/>
                      <a:pt x="860" y="1874"/>
                      <a:pt x="710" y="1874"/>
                    </a:cubicBezTo>
                    <a:cubicBezTo>
                      <a:pt x="663" y="1874"/>
                      <a:pt x="616" y="1870"/>
                      <a:pt x="569" y="1864"/>
                    </a:cubicBezTo>
                    <a:lnTo>
                      <a:pt x="285" y="1864"/>
                    </a:lnTo>
                    <a:lnTo>
                      <a:pt x="285" y="243"/>
                    </a:lnTo>
                    <a:lnTo>
                      <a:pt x="654" y="243"/>
                    </a:lnTo>
                    <a:cubicBezTo>
                      <a:pt x="680" y="239"/>
                      <a:pt x="706" y="237"/>
                      <a:pt x="731" y="237"/>
                    </a:cubicBezTo>
                    <a:close/>
                    <a:moveTo>
                      <a:pt x="774" y="1"/>
                    </a:moveTo>
                    <a:cubicBezTo>
                      <a:pt x="724" y="1"/>
                      <a:pt x="675" y="6"/>
                      <a:pt x="626" y="15"/>
                    </a:cubicBezTo>
                    <a:lnTo>
                      <a:pt x="0" y="15"/>
                    </a:lnTo>
                    <a:lnTo>
                      <a:pt x="0" y="2120"/>
                    </a:lnTo>
                    <a:lnTo>
                      <a:pt x="597" y="2120"/>
                    </a:lnTo>
                    <a:cubicBezTo>
                      <a:pt x="640" y="2124"/>
                      <a:pt x="684" y="2127"/>
                      <a:pt x="727" y="2127"/>
                    </a:cubicBezTo>
                    <a:cubicBezTo>
                      <a:pt x="947" y="2127"/>
                      <a:pt x="1176" y="2067"/>
                      <a:pt x="1365" y="1949"/>
                    </a:cubicBezTo>
                    <a:cubicBezTo>
                      <a:pt x="1621" y="1722"/>
                      <a:pt x="1735" y="1409"/>
                      <a:pt x="1735" y="1067"/>
                    </a:cubicBezTo>
                    <a:cubicBezTo>
                      <a:pt x="1735" y="783"/>
                      <a:pt x="1650" y="499"/>
                      <a:pt x="1451" y="300"/>
                    </a:cubicBezTo>
                    <a:cubicBezTo>
                      <a:pt x="1262" y="111"/>
                      <a:pt x="1015"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4"/>
              <p:cNvSpPr/>
              <p:nvPr/>
            </p:nvSpPr>
            <p:spPr>
              <a:xfrm>
                <a:off x="4617950" y="2553575"/>
                <a:ext cx="33425" cy="52625"/>
              </a:xfrm>
              <a:custGeom>
                <a:avLst/>
                <a:gdLst/>
                <a:ahLst/>
                <a:cxnLst/>
                <a:rect l="l" t="t" r="r" b="b"/>
                <a:pathLst>
                  <a:path w="1337" h="2105" extrusionOk="0">
                    <a:moveTo>
                      <a:pt x="0" y="0"/>
                    </a:moveTo>
                    <a:lnTo>
                      <a:pt x="0" y="2105"/>
                    </a:lnTo>
                    <a:lnTo>
                      <a:pt x="1337" y="2105"/>
                    </a:lnTo>
                    <a:lnTo>
                      <a:pt x="1337" y="1849"/>
                    </a:lnTo>
                    <a:lnTo>
                      <a:pt x="285" y="1849"/>
                    </a:lnTo>
                    <a:lnTo>
                      <a:pt x="285" y="1138"/>
                    </a:lnTo>
                    <a:lnTo>
                      <a:pt x="1280" y="1138"/>
                    </a:lnTo>
                    <a:lnTo>
                      <a:pt x="1280" y="910"/>
                    </a:lnTo>
                    <a:lnTo>
                      <a:pt x="285" y="910"/>
                    </a:lnTo>
                    <a:lnTo>
                      <a:pt x="285" y="256"/>
                    </a:lnTo>
                    <a:lnTo>
                      <a:pt x="1308" y="256"/>
                    </a:lnTo>
                    <a:lnTo>
                      <a:pt x="1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4"/>
              <p:cNvSpPr/>
              <p:nvPr/>
            </p:nvSpPr>
            <p:spPr>
              <a:xfrm>
                <a:off x="4667000" y="2553375"/>
                <a:ext cx="37700" cy="52825"/>
              </a:xfrm>
              <a:custGeom>
                <a:avLst/>
                <a:gdLst/>
                <a:ahLst/>
                <a:cxnLst/>
                <a:rect l="l" t="t" r="r" b="b"/>
                <a:pathLst>
                  <a:path w="1508" h="2113" extrusionOk="0">
                    <a:moveTo>
                      <a:pt x="740" y="264"/>
                    </a:moveTo>
                    <a:cubicBezTo>
                      <a:pt x="854" y="264"/>
                      <a:pt x="1166" y="264"/>
                      <a:pt x="1166" y="577"/>
                    </a:cubicBezTo>
                    <a:cubicBezTo>
                      <a:pt x="1166" y="691"/>
                      <a:pt x="1109" y="805"/>
                      <a:pt x="1024" y="861"/>
                    </a:cubicBezTo>
                    <a:cubicBezTo>
                      <a:pt x="910" y="890"/>
                      <a:pt x="825" y="918"/>
                      <a:pt x="740" y="918"/>
                    </a:cubicBezTo>
                    <a:lnTo>
                      <a:pt x="285" y="918"/>
                    </a:lnTo>
                    <a:lnTo>
                      <a:pt x="285" y="264"/>
                    </a:lnTo>
                    <a:close/>
                    <a:moveTo>
                      <a:pt x="834" y="1"/>
                    </a:moveTo>
                    <a:cubicBezTo>
                      <a:pt x="802" y="1"/>
                      <a:pt x="771" y="3"/>
                      <a:pt x="740" y="8"/>
                    </a:cubicBezTo>
                    <a:lnTo>
                      <a:pt x="0" y="8"/>
                    </a:lnTo>
                    <a:lnTo>
                      <a:pt x="0" y="2113"/>
                    </a:lnTo>
                    <a:lnTo>
                      <a:pt x="285" y="2113"/>
                    </a:lnTo>
                    <a:lnTo>
                      <a:pt x="285" y="1146"/>
                    </a:lnTo>
                    <a:lnTo>
                      <a:pt x="654" y="1146"/>
                    </a:lnTo>
                    <a:cubicBezTo>
                      <a:pt x="996" y="1146"/>
                      <a:pt x="1081" y="1231"/>
                      <a:pt x="1109" y="1544"/>
                    </a:cubicBezTo>
                    <a:cubicBezTo>
                      <a:pt x="1138" y="1743"/>
                      <a:pt x="1166" y="1914"/>
                      <a:pt x="1195" y="2113"/>
                    </a:cubicBezTo>
                    <a:lnTo>
                      <a:pt x="1508" y="2113"/>
                    </a:lnTo>
                    <a:cubicBezTo>
                      <a:pt x="1451" y="1885"/>
                      <a:pt x="1394" y="1658"/>
                      <a:pt x="1394" y="1430"/>
                    </a:cubicBezTo>
                    <a:cubicBezTo>
                      <a:pt x="1365" y="1174"/>
                      <a:pt x="1252" y="1089"/>
                      <a:pt x="1053" y="1032"/>
                    </a:cubicBezTo>
                    <a:cubicBezTo>
                      <a:pt x="1166" y="1004"/>
                      <a:pt x="1252" y="975"/>
                      <a:pt x="1309" y="918"/>
                    </a:cubicBezTo>
                    <a:cubicBezTo>
                      <a:pt x="1394" y="805"/>
                      <a:pt x="1451" y="662"/>
                      <a:pt x="1451" y="520"/>
                    </a:cubicBezTo>
                    <a:cubicBezTo>
                      <a:pt x="1451" y="350"/>
                      <a:pt x="1365" y="207"/>
                      <a:pt x="1223" y="94"/>
                    </a:cubicBezTo>
                    <a:cubicBezTo>
                      <a:pt x="1107" y="47"/>
                      <a:pt x="972"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4"/>
              <p:cNvSpPr/>
              <p:nvPr/>
            </p:nvSpPr>
            <p:spPr>
              <a:xfrm>
                <a:off x="4717475" y="2552675"/>
                <a:ext cx="45525" cy="54375"/>
              </a:xfrm>
              <a:custGeom>
                <a:avLst/>
                <a:gdLst/>
                <a:ahLst/>
                <a:cxnLst/>
                <a:rect l="l" t="t" r="r" b="b"/>
                <a:pathLst>
                  <a:path w="1821" h="2175" extrusionOk="0">
                    <a:moveTo>
                      <a:pt x="950" y="1"/>
                    </a:moveTo>
                    <a:cubicBezTo>
                      <a:pt x="785" y="1"/>
                      <a:pt x="620" y="56"/>
                      <a:pt x="455" y="150"/>
                    </a:cubicBezTo>
                    <a:cubicBezTo>
                      <a:pt x="171" y="378"/>
                      <a:pt x="0" y="747"/>
                      <a:pt x="0" y="1117"/>
                    </a:cubicBezTo>
                    <a:cubicBezTo>
                      <a:pt x="0" y="1401"/>
                      <a:pt x="114" y="1686"/>
                      <a:pt x="313" y="1913"/>
                    </a:cubicBezTo>
                    <a:cubicBezTo>
                      <a:pt x="487" y="2087"/>
                      <a:pt x="727" y="2174"/>
                      <a:pt x="975" y="2174"/>
                    </a:cubicBezTo>
                    <a:cubicBezTo>
                      <a:pt x="1010" y="2174"/>
                      <a:pt x="1045" y="2173"/>
                      <a:pt x="1081" y="2169"/>
                    </a:cubicBezTo>
                    <a:cubicBezTo>
                      <a:pt x="1309" y="2169"/>
                      <a:pt x="1564" y="2141"/>
                      <a:pt x="1820" y="2055"/>
                    </a:cubicBezTo>
                    <a:lnTo>
                      <a:pt x="1820" y="1032"/>
                    </a:lnTo>
                    <a:lnTo>
                      <a:pt x="1053" y="1032"/>
                    </a:lnTo>
                    <a:lnTo>
                      <a:pt x="1053" y="1259"/>
                    </a:lnTo>
                    <a:lnTo>
                      <a:pt x="1536" y="1259"/>
                    </a:lnTo>
                    <a:lnTo>
                      <a:pt x="1536" y="1885"/>
                    </a:lnTo>
                    <a:cubicBezTo>
                      <a:pt x="1365" y="1913"/>
                      <a:pt x="1223" y="1942"/>
                      <a:pt x="1081" y="1942"/>
                    </a:cubicBezTo>
                    <a:cubicBezTo>
                      <a:pt x="854" y="1942"/>
                      <a:pt x="654" y="1885"/>
                      <a:pt x="512" y="1743"/>
                    </a:cubicBezTo>
                    <a:cubicBezTo>
                      <a:pt x="370" y="1543"/>
                      <a:pt x="313" y="1316"/>
                      <a:pt x="313" y="1060"/>
                    </a:cubicBezTo>
                    <a:cubicBezTo>
                      <a:pt x="313" y="833"/>
                      <a:pt x="399" y="577"/>
                      <a:pt x="541" y="406"/>
                    </a:cubicBezTo>
                    <a:cubicBezTo>
                      <a:pt x="636" y="288"/>
                      <a:pt x="770" y="228"/>
                      <a:pt x="927" y="228"/>
                    </a:cubicBezTo>
                    <a:cubicBezTo>
                      <a:pt x="959" y="228"/>
                      <a:pt x="991" y="231"/>
                      <a:pt x="1024" y="235"/>
                    </a:cubicBezTo>
                    <a:cubicBezTo>
                      <a:pt x="1309" y="235"/>
                      <a:pt x="1451" y="349"/>
                      <a:pt x="1479" y="548"/>
                    </a:cubicBezTo>
                    <a:lnTo>
                      <a:pt x="1820" y="548"/>
                    </a:lnTo>
                    <a:cubicBezTo>
                      <a:pt x="1792" y="434"/>
                      <a:pt x="1763" y="321"/>
                      <a:pt x="1678" y="235"/>
                    </a:cubicBezTo>
                    <a:cubicBezTo>
                      <a:pt x="1529" y="86"/>
                      <a:pt x="1337" y="2"/>
                      <a:pt x="1139" y="2"/>
                    </a:cubicBezTo>
                    <a:cubicBezTo>
                      <a:pt x="1110" y="2"/>
                      <a:pt x="1081" y="4"/>
                      <a:pt x="1053" y="8"/>
                    </a:cubicBezTo>
                    <a:cubicBezTo>
                      <a:pt x="1018" y="3"/>
                      <a:pt x="984"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4"/>
              <p:cNvSpPr/>
              <p:nvPr/>
            </p:nvSpPr>
            <p:spPr>
              <a:xfrm>
                <a:off x="4779325" y="2553375"/>
                <a:ext cx="38400" cy="52825"/>
              </a:xfrm>
              <a:custGeom>
                <a:avLst/>
                <a:gdLst/>
                <a:ahLst/>
                <a:cxnLst/>
                <a:rect l="l" t="t" r="r" b="b"/>
                <a:pathLst>
                  <a:path w="1536" h="2113" extrusionOk="0">
                    <a:moveTo>
                      <a:pt x="740" y="264"/>
                    </a:moveTo>
                    <a:cubicBezTo>
                      <a:pt x="854" y="264"/>
                      <a:pt x="1166" y="264"/>
                      <a:pt x="1166" y="577"/>
                    </a:cubicBezTo>
                    <a:cubicBezTo>
                      <a:pt x="1166" y="691"/>
                      <a:pt x="1109" y="805"/>
                      <a:pt x="1024" y="861"/>
                    </a:cubicBezTo>
                    <a:cubicBezTo>
                      <a:pt x="939" y="890"/>
                      <a:pt x="825" y="918"/>
                      <a:pt x="740" y="918"/>
                    </a:cubicBezTo>
                    <a:lnTo>
                      <a:pt x="285" y="918"/>
                    </a:lnTo>
                    <a:lnTo>
                      <a:pt x="285" y="264"/>
                    </a:lnTo>
                    <a:close/>
                    <a:moveTo>
                      <a:pt x="834" y="1"/>
                    </a:moveTo>
                    <a:cubicBezTo>
                      <a:pt x="802" y="1"/>
                      <a:pt x="771" y="3"/>
                      <a:pt x="740" y="8"/>
                    </a:cubicBezTo>
                    <a:lnTo>
                      <a:pt x="0" y="8"/>
                    </a:lnTo>
                    <a:lnTo>
                      <a:pt x="0" y="2113"/>
                    </a:lnTo>
                    <a:lnTo>
                      <a:pt x="313" y="2113"/>
                    </a:lnTo>
                    <a:lnTo>
                      <a:pt x="313" y="1146"/>
                    </a:lnTo>
                    <a:lnTo>
                      <a:pt x="654" y="1146"/>
                    </a:lnTo>
                    <a:cubicBezTo>
                      <a:pt x="996" y="1146"/>
                      <a:pt x="1081" y="1231"/>
                      <a:pt x="1109" y="1544"/>
                    </a:cubicBezTo>
                    <a:cubicBezTo>
                      <a:pt x="1138" y="1743"/>
                      <a:pt x="1166" y="1914"/>
                      <a:pt x="1223" y="2113"/>
                    </a:cubicBezTo>
                    <a:lnTo>
                      <a:pt x="1536" y="2113"/>
                    </a:lnTo>
                    <a:cubicBezTo>
                      <a:pt x="1451" y="1885"/>
                      <a:pt x="1394" y="1658"/>
                      <a:pt x="1394" y="1430"/>
                    </a:cubicBezTo>
                    <a:cubicBezTo>
                      <a:pt x="1365" y="1174"/>
                      <a:pt x="1280" y="1089"/>
                      <a:pt x="1081" y="1032"/>
                    </a:cubicBezTo>
                    <a:cubicBezTo>
                      <a:pt x="1166" y="1004"/>
                      <a:pt x="1252" y="975"/>
                      <a:pt x="1309" y="918"/>
                    </a:cubicBezTo>
                    <a:cubicBezTo>
                      <a:pt x="1422" y="805"/>
                      <a:pt x="1479" y="662"/>
                      <a:pt x="1479" y="520"/>
                    </a:cubicBezTo>
                    <a:cubicBezTo>
                      <a:pt x="1479" y="350"/>
                      <a:pt x="1365" y="207"/>
                      <a:pt x="1223" y="94"/>
                    </a:cubicBezTo>
                    <a:cubicBezTo>
                      <a:pt x="1107" y="47"/>
                      <a:pt x="972"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4"/>
              <p:cNvSpPr/>
              <p:nvPr/>
            </p:nvSpPr>
            <p:spPr>
              <a:xfrm>
                <a:off x="4829075" y="2552050"/>
                <a:ext cx="49100" cy="54875"/>
              </a:xfrm>
              <a:custGeom>
                <a:avLst/>
                <a:gdLst/>
                <a:ahLst/>
                <a:cxnLst/>
                <a:rect l="l" t="t" r="r" b="b"/>
                <a:pathLst>
                  <a:path w="1964" h="2195" extrusionOk="0">
                    <a:moveTo>
                      <a:pt x="996" y="260"/>
                    </a:moveTo>
                    <a:cubicBezTo>
                      <a:pt x="1480" y="260"/>
                      <a:pt x="1622" y="602"/>
                      <a:pt x="1622" y="1085"/>
                    </a:cubicBezTo>
                    <a:cubicBezTo>
                      <a:pt x="1650" y="1313"/>
                      <a:pt x="1565" y="1568"/>
                      <a:pt x="1451" y="1768"/>
                    </a:cubicBezTo>
                    <a:cubicBezTo>
                      <a:pt x="1309" y="1910"/>
                      <a:pt x="1138" y="1967"/>
                      <a:pt x="968" y="1967"/>
                    </a:cubicBezTo>
                    <a:cubicBezTo>
                      <a:pt x="797" y="1967"/>
                      <a:pt x="627" y="1910"/>
                      <a:pt x="513" y="1768"/>
                    </a:cubicBezTo>
                    <a:cubicBezTo>
                      <a:pt x="371" y="1568"/>
                      <a:pt x="314" y="1341"/>
                      <a:pt x="314" y="1113"/>
                    </a:cubicBezTo>
                    <a:cubicBezTo>
                      <a:pt x="314" y="687"/>
                      <a:pt x="456" y="260"/>
                      <a:pt x="996" y="260"/>
                    </a:cubicBezTo>
                    <a:close/>
                    <a:moveTo>
                      <a:pt x="918" y="0"/>
                    </a:moveTo>
                    <a:cubicBezTo>
                      <a:pt x="689" y="0"/>
                      <a:pt x="464" y="110"/>
                      <a:pt x="285" y="289"/>
                    </a:cubicBezTo>
                    <a:cubicBezTo>
                      <a:pt x="115" y="516"/>
                      <a:pt x="1" y="829"/>
                      <a:pt x="29" y="1113"/>
                    </a:cubicBezTo>
                    <a:cubicBezTo>
                      <a:pt x="29" y="1711"/>
                      <a:pt x="228" y="2194"/>
                      <a:pt x="968" y="2194"/>
                    </a:cubicBezTo>
                    <a:cubicBezTo>
                      <a:pt x="1736" y="2194"/>
                      <a:pt x="1963" y="1654"/>
                      <a:pt x="1963" y="1085"/>
                    </a:cubicBezTo>
                    <a:cubicBezTo>
                      <a:pt x="1963" y="374"/>
                      <a:pt x="1593" y="4"/>
                      <a:pt x="996" y="4"/>
                    </a:cubicBezTo>
                    <a:cubicBezTo>
                      <a:pt x="970" y="2"/>
                      <a:pt x="944"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4"/>
              <p:cNvSpPr/>
              <p:nvPr/>
            </p:nvSpPr>
            <p:spPr>
              <a:xfrm>
                <a:off x="4891650" y="2553575"/>
                <a:ext cx="44725" cy="53475"/>
              </a:xfrm>
              <a:custGeom>
                <a:avLst/>
                <a:gdLst/>
                <a:ahLst/>
                <a:cxnLst/>
                <a:rect l="l" t="t" r="r" b="b"/>
                <a:pathLst>
                  <a:path w="1789" h="2139" extrusionOk="0">
                    <a:moveTo>
                      <a:pt x="29" y="0"/>
                    </a:moveTo>
                    <a:lnTo>
                      <a:pt x="29" y="1280"/>
                    </a:lnTo>
                    <a:cubicBezTo>
                      <a:pt x="0" y="1451"/>
                      <a:pt x="57" y="1650"/>
                      <a:pt x="143" y="1820"/>
                    </a:cubicBezTo>
                    <a:cubicBezTo>
                      <a:pt x="299" y="2002"/>
                      <a:pt x="550" y="2137"/>
                      <a:pt x="809" y="2137"/>
                    </a:cubicBezTo>
                    <a:cubicBezTo>
                      <a:pt x="833" y="2137"/>
                      <a:pt x="858" y="2136"/>
                      <a:pt x="882" y="2133"/>
                    </a:cubicBezTo>
                    <a:cubicBezTo>
                      <a:pt x="911" y="2137"/>
                      <a:pt x="940" y="2138"/>
                      <a:pt x="969" y="2138"/>
                    </a:cubicBezTo>
                    <a:cubicBezTo>
                      <a:pt x="1415" y="2138"/>
                      <a:pt x="1788" y="1734"/>
                      <a:pt x="1735" y="1280"/>
                    </a:cubicBezTo>
                    <a:lnTo>
                      <a:pt x="1735" y="0"/>
                    </a:lnTo>
                    <a:lnTo>
                      <a:pt x="1451" y="0"/>
                    </a:lnTo>
                    <a:lnTo>
                      <a:pt x="1451" y="1280"/>
                    </a:lnTo>
                    <a:cubicBezTo>
                      <a:pt x="1503" y="1594"/>
                      <a:pt x="1266" y="1884"/>
                      <a:pt x="962" y="1884"/>
                    </a:cubicBezTo>
                    <a:cubicBezTo>
                      <a:pt x="936" y="1884"/>
                      <a:pt x="909" y="1882"/>
                      <a:pt x="882" y="1877"/>
                    </a:cubicBezTo>
                    <a:cubicBezTo>
                      <a:pt x="855" y="1882"/>
                      <a:pt x="828" y="1884"/>
                      <a:pt x="801" y="1884"/>
                    </a:cubicBezTo>
                    <a:cubicBezTo>
                      <a:pt x="497" y="1884"/>
                      <a:pt x="261" y="1596"/>
                      <a:pt x="313" y="1308"/>
                    </a:cubicBezTo>
                    <a:lnTo>
                      <a:pt x="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4952775" y="2553575"/>
                <a:ext cx="42700" cy="52625"/>
              </a:xfrm>
              <a:custGeom>
                <a:avLst/>
                <a:gdLst/>
                <a:ahLst/>
                <a:cxnLst/>
                <a:rect l="l" t="t" r="r" b="b"/>
                <a:pathLst>
                  <a:path w="1708" h="2105" extrusionOk="0">
                    <a:moveTo>
                      <a:pt x="1" y="0"/>
                    </a:moveTo>
                    <a:lnTo>
                      <a:pt x="1" y="2105"/>
                    </a:lnTo>
                    <a:lnTo>
                      <a:pt x="257" y="2105"/>
                    </a:lnTo>
                    <a:lnTo>
                      <a:pt x="257" y="313"/>
                    </a:lnTo>
                    <a:lnTo>
                      <a:pt x="1337" y="2105"/>
                    </a:lnTo>
                    <a:lnTo>
                      <a:pt x="1707" y="2105"/>
                    </a:lnTo>
                    <a:lnTo>
                      <a:pt x="1707" y="0"/>
                    </a:lnTo>
                    <a:lnTo>
                      <a:pt x="1423" y="0"/>
                    </a:lnTo>
                    <a:lnTo>
                      <a:pt x="1423" y="1735"/>
                    </a:lnTo>
                    <a:lnTo>
                      <a:pt x="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p:nvPr/>
            </p:nvSpPr>
            <p:spPr>
              <a:xfrm>
                <a:off x="5011800" y="2553200"/>
                <a:ext cx="44100" cy="53175"/>
              </a:xfrm>
              <a:custGeom>
                <a:avLst/>
                <a:gdLst/>
                <a:ahLst/>
                <a:cxnLst/>
                <a:rect l="l" t="t" r="r" b="b"/>
                <a:pathLst>
                  <a:path w="1764" h="2127" extrusionOk="0">
                    <a:moveTo>
                      <a:pt x="760" y="237"/>
                    </a:moveTo>
                    <a:cubicBezTo>
                      <a:pt x="932" y="237"/>
                      <a:pt x="1099" y="318"/>
                      <a:pt x="1223" y="442"/>
                    </a:cubicBezTo>
                    <a:cubicBezTo>
                      <a:pt x="1365" y="612"/>
                      <a:pt x="1422" y="868"/>
                      <a:pt x="1422" y="1096"/>
                    </a:cubicBezTo>
                    <a:cubicBezTo>
                      <a:pt x="1450" y="1352"/>
                      <a:pt x="1337" y="1579"/>
                      <a:pt x="1166" y="1750"/>
                    </a:cubicBezTo>
                    <a:cubicBezTo>
                      <a:pt x="1036" y="1837"/>
                      <a:pt x="889" y="1874"/>
                      <a:pt x="738" y="1874"/>
                    </a:cubicBezTo>
                    <a:cubicBezTo>
                      <a:pt x="691" y="1874"/>
                      <a:pt x="644" y="1870"/>
                      <a:pt x="597" y="1864"/>
                    </a:cubicBezTo>
                    <a:lnTo>
                      <a:pt x="313" y="1864"/>
                    </a:lnTo>
                    <a:lnTo>
                      <a:pt x="313" y="243"/>
                    </a:lnTo>
                    <a:lnTo>
                      <a:pt x="683" y="243"/>
                    </a:lnTo>
                    <a:cubicBezTo>
                      <a:pt x="708" y="239"/>
                      <a:pt x="734" y="237"/>
                      <a:pt x="760" y="237"/>
                    </a:cubicBezTo>
                    <a:close/>
                    <a:moveTo>
                      <a:pt x="786" y="1"/>
                    </a:moveTo>
                    <a:cubicBezTo>
                      <a:pt x="733" y="1"/>
                      <a:pt x="679" y="6"/>
                      <a:pt x="626" y="15"/>
                    </a:cubicBezTo>
                    <a:lnTo>
                      <a:pt x="29" y="15"/>
                    </a:lnTo>
                    <a:lnTo>
                      <a:pt x="0" y="2120"/>
                    </a:lnTo>
                    <a:lnTo>
                      <a:pt x="597" y="2120"/>
                    </a:lnTo>
                    <a:cubicBezTo>
                      <a:pt x="645" y="2124"/>
                      <a:pt x="691" y="2127"/>
                      <a:pt x="737" y="2127"/>
                    </a:cubicBezTo>
                    <a:cubicBezTo>
                      <a:pt x="966" y="2127"/>
                      <a:pt x="1176" y="2067"/>
                      <a:pt x="1365" y="1949"/>
                    </a:cubicBezTo>
                    <a:cubicBezTo>
                      <a:pt x="1621" y="1722"/>
                      <a:pt x="1763" y="1409"/>
                      <a:pt x="1735" y="1067"/>
                    </a:cubicBezTo>
                    <a:cubicBezTo>
                      <a:pt x="1735" y="783"/>
                      <a:pt x="1650" y="499"/>
                      <a:pt x="1479" y="300"/>
                    </a:cubicBezTo>
                    <a:cubicBezTo>
                      <a:pt x="1290" y="111"/>
                      <a:pt x="1043"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44"/>
            <p:cNvSpPr/>
            <p:nvPr/>
          </p:nvSpPr>
          <p:spPr>
            <a:xfrm>
              <a:off x="6238753" y="3712851"/>
              <a:ext cx="1107842" cy="438354"/>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4"/>
            <p:cNvSpPr/>
            <p:nvPr/>
          </p:nvSpPr>
          <p:spPr>
            <a:xfrm>
              <a:off x="7594332" y="1476041"/>
              <a:ext cx="738290" cy="29212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4"/>
            <p:cNvSpPr/>
            <p:nvPr/>
          </p:nvSpPr>
          <p:spPr>
            <a:xfrm>
              <a:off x="7909779" y="1768189"/>
              <a:ext cx="1419365" cy="561619"/>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30"/>
        <p:cNvGrpSpPr/>
        <p:nvPr/>
      </p:nvGrpSpPr>
      <p:grpSpPr>
        <a:xfrm>
          <a:off x="0" y="0"/>
          <a:ext cx="0" cy="0"/>
          <a:chOff x="0" y="0"/>
          <a:chExt cx="0" cy="0"/>
        </a:xfrm>
      </p:grpSpPr>
      <p:sp>
        <p:nvSpPr>
          <p:cNvPr id="331" name="Google Shape;331;p4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DIVIDE</a:t>
            </a:r>
            <a:r>
              <a:rPr lang="en"/>
              <a:t> THE CONTENT</a:t>
            </a:r>
            <a:endParaRPr/>
          </a:p>
        </p:txBody>
      </p:sp>
      <p:sp>
        <p:nvSpPr>
          <p:cNvPr id="332" name="Google Shape;332;p45"/>
          <p:cNvSpPr txBox="1">
            <a:spLocks noGrp="1"/>
          </p:cNvSpPr>
          <p:nvPr>
            <p:ph type="title" idx="2"/>
          </p:nvPr>
        </p:nvSpPr>
        <p:spPr>
          <a:xfrm>
            <a:off x="5249223" y="3221900"/>
            <a:ext cx="3057300" cy="4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333" name="Google Shape;333;p45"/>
          <p:cNvSpPr txBox="1">
            <a:spLocks noGrp="1"/>
          </p:cNvSpPr>
          <p:nvPr>
            <p:ph type="title" idx="3"/>
          </p:nvPr>
        </p:nvSpPr>
        <p:spPr>
          <a:xfrm>
            <a:off x="5249229" y="1667025"/>
            <a:ext cx="3057300" cy="4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grpSp>
        <p:nvGrpSpPr>
          <p:cNvPr id="334" name="Google Shape;334;p45"/>
          <p:cNvGrpSpPr/>
          <p:nvPr/>
        </p:nvGrpSpPr>
        <p:grpSpPr>
          <a:xfrm>
            <a:off x="4599688" y="1825934"/>
            <a:ext cx="505675" cy="480750"/>
            <a:chOff x="2846300" y="1772750"/>
            <a:chExt cx="505675" cy="480750"/>
          </a:xfrm>
        </p:grpSpPr>
        <p:sp>
          <p:nvSpPr>
            <p:cNvPr id="335" name="Google Shape;335;p45"/>
            <p:cNvSpPr/>
            <p:nvPr/>
          </p:nvSpPr>
          <p:spPr>
            <a:xfrm>
              <a:off x="2846300" y="1942725"/>
              <a:ext cx="505675" cy="226000"/>
            </a:xfrm>
            <a:custGeom>
              <a:avLst/>
              <a:gdLst/>
              <a:ahLst/>
              <a:cxnLst/>
              <a:rect l="l" t="t" r="r" b="b"/>
              <a:pathLst>
                <a:path w="20227" h="9040" extrusionOk="0">
                  <a:moveTo>
                    <a:pt x="7894" y="3382"/>
                  </a:moveTo>
                  <a:cubicBezTo>
                    <a:pt x="8038" y="3382"/>
                    <a:pt x="8183" y="3438"/>
                    <a:pt x="8295" y="3549"/>
                  </a:cubicBezTo>
                  <a:cubicBezTo>
                    <a:pt x="8511" y="3765"/>
                    <a:pt x="8514" y="4117"/>
                    <a:pt x="8301" y="4339"/>
                  </a:cubicBezTo>
                  <a:lnTo>
                    <a:pt x="7174" y="5466"/>
                  </a:lnTo>
                  <a:cubicBezTo>
                    <a:pt x="7064" y="5571"/>
                    <a:pt x="6923" y="5624"/>
                    <a:pt x="6783" y="5624"/>
                  </a:cubicBezTo>
                  <a:cubicBezTo>
                    <a:pt x="6638" y="5624"/>
                    <a:pt x="6493" y="5568"/>
                    <a:pt x="6384" y="5457"/>
                  </a:cubicBezTo>
                  <a:cubicBezTo>
                    <a:pt x="6167" y="5240"/>
                    <a:pt x="6164" y="4889"/>
                    <a:pt x="6378" y="4667"/>
                  </a:cubicBezTo>
                  <a:lnTo>
                    <a:pt x="7504" y="3540"/>
                  </a:lnTo>
                  <a:cubicBezTo>
                    <a:pt x="7613" y="3435"/>
                    <a:pt x="7753" y="3382"/>
                    <a:pt x="7894" y="3382"/>
                  </a:cubicBezTo>
                  <a:close/>
                  <a:moveTo>
                    <a:pt x="10146" y="3377"/>
                  </a:moveTo>
                  <a:cubicBezTo>
                    <a:pt x="10453" y="3377"/>
                    <a:pt x="10707" y="3625"/>
                    <a:pt x="10707" y="3940"/>
                  </a:cubicBezTo>
                  <a:lnTo>
                    <a:pt x="10707" y="5066"/>
                  </a:lnTo>
                  <a:cubicBezTo>
                    <a:pt x="10707" y="5380"/>
                    <a:pt x="10453" y="5629"/>
                    <a:pt x="10146" y="5629"/>
                  </a:cubicBezTo>
                  <a:cubicBezTo>
                    <a:pt x="10124" y="5629"/>
                    <a:pt x="10102" y="5628"/>
                    <a:pt x="10079" y="5625"/>
                  </a:cubicBezTo>
                  <a:cubicBezTo>
                    <a:pt x="9791" y="5589"/>
                    <a:pt x="9578" y="5343"/>
                    <a:pt x="9581" y="5051"/>
                  </a:cubicBezTo>
                  <a:lnTo>
                    <a:pt x="9581" y="3955"/>
                  </a:lnTo>
                  <a:cubicBezTo>
                    <a:pt x="9578" y="3663"/>
                    <a:pt x="9791" y="3417"/>
                    <a:pt x="10079" y="3381"/>
                  </a:cubicBezTo>
                  <a:cubicBezTo>
                    <a:pt x="10102" y="3378"/>
                    <a:pt x="10124" y="3377"/>
                    <a:pt x="10146" y="3377"/>
                  </a:cubicBezTo>
                  <a:close/>
                  <a:moveTo>
                    <a:pt x="12416" y="3382"/>
                  </a:moveTo>
                  <a:cubicBezTo>
                    <a:pt x="12557" y="3382"/>
                    <a:pt x="12698" y="3435"/>
                    <a:pt x="12808" y="3540"/>
                  </a:cubicBezTo>
                  <a:lnTo>
                    <a:pt x="13934" y="4667"/>
                  </a:lnTo>
                  <a:cubicBezTo>
                    <a:pt x="14154" y="4889"/>
                    <a:pt x="14154" y="5244"/>
                    <a:pt x="13934" y="5466"/>
                  </a:cubicBezTo>
                  <a:cubicBezTo>
                    <a:pt x="13825" y="5576"/>
                    <a:pt x="13680" y="5630"/>
                    <a:pt x="13536" y="5630"/>
                  </a:cubicBezTo>
                  <a:cubicBezTo>
                    <a:pt x="13392" y="5630"/>
                    <a:pt x="13248" y="5576"/>
                    <a:pt x="13138" y="5466"/>
                  </a:cubicBezTo>
                  <a:lnTo>
                    <a:pt x="12011" y="4339"/>
                  </a:lnTo>
                  <a:cubicBezTo>
                    <a:pt x="11798" y="4117"/>
                    <a:pt x="11801" y="3765"/>
                    <a:pt x="12017" y="3549"/>
                  </a:cubicBezTo>
                  <a:cubicBezTo>
                    <a:pt x="12127" y="3438"/>
                    <a:pt x="12271" y="3382"/>
                    <a:pt x="12416" y="3382"/>
                  </a:cubicBezTo>
                  <a:close/>
                  <a:moveTo>
                    <a:pt x="10154" y="0"/>
                  </a:moveTo>
                  <a:cubicBezTo>
                    <a:pt x="7198" y="0"/>
                    <a:pt x="4530" y="1776"/>
                    <a:pt x="3394" y="4507"/>
                  </a:cubicBezTo>
                  <a:lnTo>
                    <a:pt x="2315" y="4507"/>
                  </a:lnTo>
                  <a:cubicBezTo>
                    <a:pt x="1606" y="4507"/>
                    <a:pt x="858" y="5060"/>
                    <a:pt x="663" y="5739"/>
                  </a:cubicBezTo>
                  <a:cubicBezTo>
                    <a:pt x="0" y="8025"/>
                    <a:pt x="1531" y="9039"/>
                    <a:pt x="3199" y="9039"/>
                  </a:cubicBezTo>
                  <a:cubicBezTo>
                    <a:pt x="3983" y="9039"/>
                    <a:pt x="4797" y="8816"/>
                    <a:pt x="5428" y="8395"/>
                  </a:cubicBezTo>
                  <a:cubicBezTo>
                    <a:pt x="5844" y="8116"/>
                    <a:pt x="6324" y="7976"/>
                    <a:pt x="6805" y="7976"/>
                  </a:cubicBezTo>
                  <a:cubicBezTo>
                    <a:pt x="7285" y="7976"/>
                    <a:pt x="7766" y="8116"/>
                    <a:pt x="8183" y="8395"/>
                  </a:cubicBezTo>
                  <a:cubicBezTo>
                    <a:pt x="8789" y="8801"/>
                    <a:pt x="9487" y="9004"/>
                    <a:pt x="10185" y="9004"/>
                  </a:cubicBezTo>
                  <a:cubicBezTo>
                    <a:pt x="10883" y="9004"/>
                    <a:pt x="11582" y="8801"/>
                    <a:pt x="12189" y="8395"/>
                  </a:cubicBezTo>
                  <a:cubicBezTo>
                    <a:pt x="12605" y="8116"/>
                    <a:pt x="13085" y="7976"/>
                    <a:pt x="13565" y="7976"/>
                  </a:cubicBezTo>
                  <a:cubicBezTo>
                    <a:pt x="14045" y="7976"/>
                    <a:pt x="14526" y="8116"/>
                    <a:pt x="14944" y="8395"/>
                  </a:cubicBezTo>
                  <a:cubicBezTo>
                    <a:pt x="15567" y="8812"/>
                    <a:pt x="16357" y="9032"/>
                    <a:pt x="17115" y="9032"/>
                  </a:cubicBezTo>
                  <a:cubicBezTo>
                    <a:pt x="18745" y="9032"/>
                    <a:pt x="20226" y="8013"/>
                    <a:pt x="19580" y="5736"/>
                  </a:cubicBezTo>
                  <a:cubicBezTo>
                    <a:pt x="19385" y="5057"/>
                    <a:pt x="18642" y="4507"/>
                    <a:pt x="17936" y="4507"/>
                  </a:cubicBezTo>
                  <a:lnTo>
                    <a:pt x="16918" y="4507"/>
                  </a:lnTo>
                  <a:cubicBezTo>
                    <a:pt x="15779" y="1776"/>
                    <a:pt x="13111" y="0"/>
                    <a:pt x="1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36" name="Google Shape;336;p45"/>
            <p:cNvSpPr/>
            <p:nvPr/>
          </p:nvSpPr>
          <p:spPr>
            <a:xfrm>
              <a:off x="2993250" y="1772750"/>
              <a:ext cx="72525" cy="142750"/>
            </a:xfrm>
            <a:custGeom>
              <a:avLst/>
              <a:gdLst/>
              <a:ahLst/>
              <a:cxnLst/>
              <a:rect l="l" t="t" r="r" b="b"/>
              <a:pathLst>
                <a:path w="2901" h="5710" extrusionOk="0">
                  <a:moveTo>
                    <a:pt x="1450" y="0"/>
                  </a:moveTo>
                  <a:cubicBezTo>
                    <a:pt x="1268" y="0"/>
                    <a:pt x="1090" y="88"/>
                    <a:pt x="980" y="252"/>
                  </a:cubicBezTo>
                  <a:cubicBezTo>
                    <a:pt x="809" y="511"/>
                    <a:pt x="878" y="862"/>
                    <a:pt x="1140" y="1034"/>
                  </a:cubicBezTo>
                  <a:cubicBezTo>
                    <a:pt x="1608" y="1346"/>
                    <a:pt x="1608" y="2112"/>
                    <a:pt x="1140" y="2425"/>
                  </a:cubicBezTo>
                  <a:cubicBezTo>
                    <a:pt x="1" y="3182"/>
                    <a:pt x="1" y="4855"/>
                    <a:pt x="1140" y="5616"/>
                  </a:cubicBezTo>
                  <a:cubicBezTo>
                    <a:pt x="1236" y="5679"/>
                    <a:pt x="1344" y="5710"/>
                    <a:pt x="1451" y="5710"/>
                  </a:cubicBezTo>
                  <a:cubicBezTo>
                    <a:pt x="1633" y="5710"/>
                    <a:pt x="1811" y="5622"/>
                    <a:pt x="1921" y="5459"/>
                  </a:cubicBezTo>
                  <a:cubicBezTo>
                    <a:pt x="2092" y="5198"/>
                    <a:pt x="2023" y="4849"/>
                    <a:pt x="1765" y="4678"/>
                  </a:cubicBezTo>
                  <a:cubicBezTo>
                    <a:pt x="1293" y="4366"/>
                    <a:pt x="1293" y="3675"/>
                    <a:pt x="1765" y="3362"/>
                  </a:cubicBezTo>
                  <a:cubicBezTo>
                    <a:pt x="2900" y="2605"/>
                    <a:pt x="2900" y="853"/>
                    <a:pt x="1765" y="96"/>
                  </a:cubicBezTo>
                  <a:cubicBezTo>
                    <a:pt x="1667" y="31"/>
                    <a:pt x="1558" y="0"/>
                    <a:pt x="1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37" name="Google Shape;337;p45"/>
            <p:cNvSpPr/>
            <p:nvPr/>
          </p:nvSpPr>
          <p:spPr>
            <a:xfrm>
              <a:off x="3063650" y="1772750"/>
              <a:ext cx="72575" cy="142750"/>
            </a:xfrm>
            <a:custGeom>
              <a:avLst/>
              <a:gdLst/>
              <a:ahLst/>
              <a:cxnLst/>
              <a:rect l="l" t="t" r="r" b="b"/>
              <a:pathLst>
                <a:path w="2903" h="5710" extrusionOk="0">
                  <a:moveTo>
                    <a:pt x="1450" y="0"/>
                  </a:moveTo>
                  <a:cubicBezTo>
                    <a:pt x="1269" y="0"/>
                    <a:pt x="1090" y="88"/>
                    <a:pt x="983" y="252"/>
                  </a:cubicBezTo>
                  <a:cubicBezTo>
                    <a:pt x="808" y="511"/>
                    <a:pt x="881" y="862"/>
                    <a:pt x="1139" y="1034"/>
                  </a:cubicBezTo>
                  <a:cubicBezTo>
                    <a:pt x="1611" y="1346"/>
                    <a:pt x="1611" y="2112"/>
                    <a:pt x="1139" y="2425"/>
                  </a:cubicBezTo>
                  <a:cubicBezTo>
                    <a:pt x="0" y="3182"/>
                    <a:pt x="3" y="4855"/>
                    <a:pt x="1139" y="5616"/>
                  </a:cubicBezTo>
                  <a:cubicBezTo>
                    <a:pt x="1235" y="5679"/>
                    <a:pt x="1343" y="5710"/>
                    <a:pt x="1451" y="5710"/>
                  </a:cubicBezTo>
                  <a:cubicBezTo>
                    <a:pt x="1633" y="5710"/>
                    <a:pt x="1812" y="5622"/>
                    <a:pt x="1920" y="5459"/>
                  </a:cubicBezTo>
                  <a:cubicBezTo>
                    <a:pt x="2094" y="5198"/>
                    <a:pt x="2022" y="4849"/>
                    <a:pt x="1764" y="4678"/>
                  </a:cubicBezTo>
                  <a:cubicBezTo>
                    <a:pt x="1295" y="4366"/>
                    <a:pt x="1295" y="3675"/>
                    <a:pt x="1764" y="3362"/>
                  </a:cubicBezTo>
                  <a:cubicBezTo>
                    <a:pt x="2903" y="2605"/>
                    <a:pt x="2903" y="853"/>
                    <a:pt x="1764" y="96"/>
                  </a:cubicBezTo>
                  <a:cubicBezTo>
                    <a:pt x="1668" y="31"/>
                    <a:pt x="1558" y="0"/>
                    <a:pt x="1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38" name="Google Shape;338;p45"/>
            <p:cNvSpPr/>
            <p:nvPr/>
          </p:nvSpPr>
          <p:spPr>
            <a:xfrm>
              <a:off x="3134100" y="1772750"/>
              <a:ext cx="72525" cy="142750"/>
            </a:xfrm>
            <a:custGeom>
              <a:avLst/>
              <a:gdLst/>
              <a:ahLst/>
              <a:cxnLst/>
              <a:rect l="l" t="t" r="r" b="b"/>
              <a:pathLst>
                <a:path w="2901" h="5710" extrusionOk="0">
                  <a:moveTo>
                    <a:pt x="1449" y="0"/>
                  </a:moveTo>
                  <a:cubicBezTo>
                    <a:pt x="1267" y="0"/>
                    <a:pt x="1089" y="88"/>
                    <a:pt x="980" y="252"/>
                  </a:cubicBezTo>
                  <a:cubicBezTo>
                    <a:pt x="809" y="511"/>
                    <a:pt x="878" y="862"/>
                    <a:pt x="1139" y="1034"/>
                  </a:cubicBezTo>
                  <a:cubicBezTo>
                    <a:pt x="1608" y="1346"/>
                    <a:pt x="1608" y="2112"/>
                    <a:pt x="1139" y="2425"/>
                  </a:cubicBezTo>
                  <a:cubicBezTo>
                    <a:pt x="1" y="3182"/>
                    <a:pt x="1" y="4855"/>
                    <a:pt x="1139" y="5616"/>
                  </a:cubicBezTo>
                  <a:cubicBezTo>
                    <a:pt x="1235" y="5679"/>
                    <a:pt x="1343" y="5710"/>
                    <a:pt x="1451" y="5710"/>
                  </a:cubicBezTo>
                  <a:cubicBezTo>
                    <a:pt x="1632" y="5710"/>
                    <a:pt x="1811" y="5622"/>
                    <a:pt x="1921" y="5459"/>
                  </a:cubicBezTo>
                  <a:cubicBezTo>
                    <a:pt x="2092" y="5198"/>
                    <a:pt x="2023" y="4849"/>
                    <a:pt x="1764" y="4678"/>
                  </a:cubicBezTo>
                  <a:cubicBezTo>
                    <a:pt x="1293" y="4366"/>
                    <a:pt x="1293" y="3675"/>
                    <a:pt x="1764" y="3362"/>
                  </a:cubicBezTo>
                  <a:cubicBezTo>
                    <a:pt x="2900" y="2605"/>
                    <a:pt x="2900" y="853"/>
                    <a:pt x="1764" y="96"/>
                  </a:cubicBezTo>
                  <a:cubicBezTo>
                    <a:pt x="1667" y="31"/>
                    <a:pt x="1557" y="0"/>
                    <a:pt x="1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39" name="Google Shape;339;p45"/>
            <p:cNvSpPr/>
            <p:nvPr/>
          </p:nvSpPr>
          <p:spPr>
            <a:xfrm>
              <a:off x="2921675" y="2170275"/>
              <a:ext cx="355325" cy="83225"/>
            </a:xfrm>
            <a:custGeom>
              <a:avLst/>
              <a:gdLst/>
              <a:ahLst/>
              <a:cxnLst/>
              <a:rect l="l" t="t" r="r" b="b"/>
              <a:pathLst>
                <a:path w="14213" h="3329" extrusionOk="0">
                  <a:moveTo>
                    <a:pt x="3752" y="1"/>
                  </a:moveTo>
                  <a:cubicBezTo>
                    <a:pt x="3489" y="1"/>
                    <a:pt x="3226" y="78"/>
                    <a:pt x="2999" y="231"/>
                  </a:cubicBezTo>
                  <a:cubicBezTo>
                    <a:pt x="2228" y="746"/>
                    <a:pt x="1290" y="1048"/>
                    <a:pt x="200" y="1048"/>
                  </a:cubicBezTo>
                  <a:cubicBezTo>
                    <a:pt x="134" y="1048"/>
                    <a:pt x="68" y="1047"/>
                    <a:pt x="1" y="1045"/>
                  </a:cubicBezTo>
                  <a:lnTo>
                    <a:pt x="1" y="1045"/>
                  </a:lnTo>
                  <a:lnTo>
                    <a:pt x="656" y="2394"/>
                  </a:lnTo>
                  <a:cubicBezTo>
                    <a:pt x="940" y="2966"/>
                    <a:pt x="1522" y="3329"/>
                    <a:pt x="2159" y="3329"/>
                  </a:cubicBezTo>
                  <a:cubicBezTo>
                    <a:pt x="2162" y="3329"/>
                    <a:pt x="2164" y="3329"/>
                    <a:pt x="2167" y="3329"/>
                  </a:cubicBezTo>
                  <a:lnTo>
                    <a:pt x="12040" y="3329"/>
                  </a:lnTo>
                  <a:cubicBezTo>
                    <a:pt x="12043" y="3329"/>
                    <a:pt x="12045" y="3329"/>
                    <a:pt x="12048" y="3329"/>
                  </a:cubicBezTo>
                  <a:cubicBezTo>
                    <a:pt x="12688" y="3329"/>
                    <a:pt x="13270" y="2966"/>
                    <a:pt x="13554" y="2394"/>
                  </a:cubicBezTo>
                  <a:lnTo>
                    <a:pt x="14212" y="1039"/>
                  </a:lnTo>
                  <a:lnTo>
                    <a:pt x="14212" y="1039"/>
                  </a:lnTo>
                  <a:cubicBezTo>
                    <a:pt x="14152" y="1041"/>
                    <a:pt x="14091" y="1042"/>
                    <a:pt x="14031" y="1042"/>
                  </a:cubicBezTo>
                  <a:cubicBezTo>
                    <a:pt x="12954" y="1042"/>
                    <a:pt x="12022" y="737"/>
                    <a:pt x="11265" y="231"/>
                  </a:cubicBezTo>
                  <a:cubicBezTo>
                    <a:pt x="11038" y="78"/>
                    <a:pt x="10775" y="1"/>
                    <a:pt x="10512" y="1"/>
                  </a:cubicBezTo>
                  <a:cubicBezTo>
                    <a:pt x="10249" y="1"/>
                    <a:pt x="9986" y="78"/>
                    <a:pt x="9759" y="231"/>
                  </a:cubicBezTo>
                  <a:cubicBezTo>
                    <a:pt x="8965" y="763"/>
                    <a:pt x="8048" y="1028"/>
                    <a:pt x="7132" y="1028"/>
                  </a:cubicBezTo>
                  <a:cubicBezTo>
                    <a:pt x="6216" y="1028"/>
                    <a:pt x="5299" y="763"/>
                    <a:pt x="4504" y="231"/>
                  </a:cubicBezTo>
                  <a:cubicBezTo>
                    <a:pt x="4278" y="78"/>
                    <a:pt x="4015" y="1"/>
                    <a:pt x="3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40" name="Google Shape;340;p45"/>
          <p:cNvGrpSpPr/>
          <p:nvPr/>
        </p:nvGrpSpPr>
        <p:grpSpPr>
          <a:xfrm>
            <a:off x="4606775" y="3381034"/>
            <a:ext cx="491500" cy="480300"/>
            <a:chOff x="4856650" y="2430525"/>
            <a:chExt cx="491500" cy="480300"/>
          </a:xfrm>
        </p:grpSpPr>
        <p:sp>
          <p:nvSpPr>
            <p:cNvPr id="341" name="Google Shape;341;p45"/>
            <p:cNvSpPr/>
            <p:nvPr/>
          </p:nvSpPr>
          <p:spPr>
            <a:xfrm>
              <a:off x="4914550" y="2430525"/>
              <a:ext cx="72450" cy="141875"/>
            </a:xfrm>
            <a:custGeom>
              <a:avLst/>
              <a:gdLst/>
              <a:ahLst/>
              <a:cxnLst/>
              <a:rect l="l" t="t" r="r" b="b"/>
              <a:pathLst>
                <a:path w="2898" h="5675" extrusionOk="0">
                  <a:moveTo>
                    <a:pt x="1470" y="0"/>
                  </a:moveTo>
                  <a:cubicBezTo>
                    <a:pt x="1287" y="0"/>
                    <a:pt x="1108" y="89"/>
                    <a:pt x="1001" y="253"/>
                  </a:cubicBezTo>
                  <a:cubicBezTo>
                    <a:pt x="833" y="502"/>
                    <a:pt x="893" y="839"/>
                    <a:pt x="1136" y="1019"/>
                  </a:cubicBezTo>
                  <a:cubicBezTo>
                    <a:pt x="1608" y="1331"/>
                    <a:pt x="1608" y="2019"/>
                    <a:pt x="1136" y="2332"/>
                  </a:cubicBezTo>
                  <a:cubicBezTo>
                    <a:pt x="1" y="3089"/>
                    <a:pt x="1" y="4838"/>
                    <a:pt x="1136" y="5595"/>
                  </a:cubicBezTo>
                  <a:cubicBezTo>
                    <a:pt x="1227" y="5649"/>
                    <a:pt x="1327" y="5674"/>
                    <a:pt x="1425" y="5674"/>
                  </a:cubicBezTo>
                  <a:cubicBezTo>
                    <a:pt x="1608" y="5674"/>
                    <a:pt x="1786" y="5586"/>
                    <a:pt x="1894" y="5424"/>
                  </a:cubicBezTo>
                  <a:cubicBezTo>
                    <a:pt x="2059" y="5174"/>
                    <a:pt x="2002" y="4838"/>
                    <a:pt x="1761" y="4657"/>
                  </a:cubicBezTo>
                  <a:cubicBezTo>
                    <a:pt x="1290" y="4348"/>
                    <a:pt x="1290" y="3657"/>
                    <a:pt x="1761" y="3344"/>
                  </a:cubicBezTo>
                  <a:cubicBezTo>
                    <a:pt x="2897" y="2587"/>
                    <a:pt x="2897" y="839"/>
                    <a:pt x="1761" y="81"/>
                  </a:cubicBezTo>
                  <a:cubicBezTo>
                    <a:pt x="1670" y="26"/>
                    <a:pt x="1570" y="0"/>
                    <a:pt x="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42" name="Google Shape;342;p45"/>
            <p:cNvSpPr/>
            <p:nvPr/>
          </p:nvSpPr>
          <p:spPr>
            <a:xfrm>
              <a:off x="4998900" y="2430525"/>
              <a:ext cx="72525" cy="142675"/>
            </a:xfrm>
            <a:custGeom>
              <a:avLst/>
              <a:gdLst/>
              <a:ahLst/>
              <a:cxnLst/>
              <a:rect l="l" t="t" r="r" b="b"/>
              <a:pathLst>
                <a:path w="2901" h="5707" extrusionOk="0">
                  <a:moveTo>
                    <a:pt x="1472" y="0"/>
                  </a:moveTo>
                  <a:cubicBezTo>
                    <a:pt x="1290" y="0"/>
                    <a:pt x="1110" y="89"/>
                    <a:pt x="1001" y="253"/>
                  </a:cubicBezTo>
                  <a:cubicBezTo>
                    <a:pt x="836" y="502"/>
                    <a:pt x="896" y="839"/>
                    <a:pt x="1140" y="1019"/>
                  </a:cubicBezTo>
                  <a:cubicBezTo>
                    <a:pt x="1608" y="1331"/>
                    <a:pt x="1608" y="2019"/>
                    <a:pt x="1140" y="2332"/>
                  </a:cubicBezTo>
                  <a:cubicBezTo>
                    <a:pt x="4" y="3089"/>
                    <a:pt x="1" y="4838"/>
                    <a:pt x="1140" y="5595"/>
                  </a:cubicBezTo>
                  <a:cubicBezTo>
                    <a:pt x="1241" y="5670"/>
                    <a:pt x="1358" y="5706"/>
                    <a:pt x="1474" y="5706"/>
                  </a:cubicBezTo>
                  <a:cubicBezTo>
                    <a:pt x="1656" y="5706"/>
                    <a:pt x="1834" y="5618"/>
                    <a:pt x="1942" y="5454"/>
                  </a:cubicBezTo>
                  <a:cubicBezTo>
                    <a:pt x="2122" y="5186"/>
                    <a:pt x="2038" y="4823"/>
                    <a:pt x="1762" y="4657"/>
                  </a:cubicBezTo>
                  <a:cubicBezTo>
                    <a:pt x="1293" y="4348"/>
                    <a:pt x="1293" y="3657"/>
                    <a:pt x="1762" y="3344"/>
                  </a:cubicBezTo>
                  <a:cubicBezTo>
                    <a:pt x="2900" y="2587"/>
                    <a:pt x="2900" y="839"/>
                    <a:pt x="1762" y="81"/>
                  </a:cubicBezTo>
                  <a:cubicBezTo>
                    <a:pt x="1672" y="26"/>
                    <a:pt x="1572" y="0"/>
                    <a:pt x="1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43" name="Google Shape;343;p45"/>
            <p:cNvSpPr/>
            <p:nvPr/>
          </p:nvSpPr>
          <p:spPr>
            <a:xfrm>
              <a:off x="5083350" y="2430525"/>
              <a:ext cx="72425" cy="141875"/>
            </a:xfrm>
            <a:custGeom>
              <a:avLst/>
              <a:gdLst/>
              <a:ahLst/>
              <a:cxnLst/>
              <a:rect l="l" t="t" r="r" b="b"/>
              <a:pathLst>
                <a:path w="2897" h="5675" extrusionOk="0">
                  <a:moveTo>
                    <a:pt x="1470" y="0"/>
                  </a:moveTo>
                  <a:cubicBezTo>
                    <a:pt x="1288" y="0"/>
                    <a:pt x="1110" y="89"/>
                    <a:pt x="1001" y="253"/>
                  </a:cubicBezTo>
                  <a:cubicBezTo>
                    <a:pt x="835" y="502"/>
                    <a:pt x="892" y="839"/>
                    <a:pt x="1136" y="1019"/>
                  </a:cubicBezTo>
                  <a:cubicBezTo>
                    <a:pt x="1608" y="1331"/>
                    <a:pt x="1608" y="2019"/>
                    <a:pt x="1136" y="2332"/>
                  </a:cubicBezTo>
                  <a:cubicBezTo>
                    <a:pt x="0" y="3089"/>
                    <a:pt x="0" y="4838"/>
                    <a:pt x="1136" y="5595"/>
                  </a:cubicBezTo>
                  <a:cubicBezTo>
                    <a:pt x="1226" y="5649"/>
                    <a:pt x="1326" y="5674"/>
                    <a:pt x="1424" y="5674"/>
                  </a:cubicBezTo>
                  <a:cubicBezTo>
                    <a:pt x="1607" y="5674"/>
                    <a:pt x="1786" y="5586"/>
                    <a:pt x="1893" y="5424"/>
                  </a:cubicBezTo>
                  <a:cubicBezTo>
                    <a:pt x="2061" y="5174"/>
                    <a:pt x="2001" y="4838"/>
                    <a:pt x="1761" y="4657"/>
                  </a:cubicBezTo>
                  <a:cubicBezTo>
                    <a:pt x="1289" y="4348"/>
                    <a:pt x="1289" y="3657"/>
                    <a:pt x="1761" y="3344"/>
                  </a:cubicBezTo>
                  <a:cubicBezTo>
                    <a:pt x="2897" y="2587"/>
                    <a:pt x="2897" y="839"/>
                    <a:pt x="1761" y="81"/>
                  </a:cubicBezTo>
                  <a:cubicBezTo>
                    <a:pt x="1670" y="26"/>
                    <a:pt x="1569" y="0"/>
                    <a:pt x="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44" name="Google Shape;344;p45"/>
            <p:cNvSpPr/>
            <p:nvPr/>
          </p:nvSpPr>
          <p:spPr>
            <a:xfrm>
              <a:off x="5048175" y="2740825"/>
              <a:ext cx="56375" cy="57250"/>
            </a:xfrm>
            <a:custGeom>
              <a:avLst/>
              <a:gdLst/>
              <a:ahLst/>
              <a:cxnLst/>
              <a:rect l="l" t="t" r="r" b="b"/>
              <a:pathLst>
                <a:path w="2255" h="2290" extrusionOk="0">
                  <a:moveTo>
                    <a:pt x="566" y="0"/>
                  </a:moveTo>
                  <a:cubicBezTo>
                    <a:pt x="253" y="0"/>
                    <a:pt x="1" y="253"/>
                    <a:pt x="1" y="562"/>
                  </a:cubicBezTo>
                  <a:lnTo>
                    <a:pt x="1" y="2290"/>
                  </a:lnTo>
                  <a:lnTo>
                    <a:pt x="2254" y="2290"/>
                  </a:lnTo>
                  <a:lnTo>
                    <a:pt x="2254" y="562"/>
                  </a:lnTo>
                  <a:cubicBezTo>
                    <a:pt x="2254" y="253"/>
                    <a:pt x="2002"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45" name="Google Shape;345;p45"/>
            <p:cNvSpPr/>
            <p:nvPr/>
          </p:nvSpPr>
          <p:spPr>
            <a:xfrm>
              <a:off x="4856650" y="2599975"/>
              <a:ext cx="491500" cy="310850"/>
            </a:xfrm>
            <a:custGeom>
              <a:avLst/>
              <a:gdLst/>
              <a:ahLst/>
              <a:cxnLst/>
              <a:rect l="l" t="t" r="r" b="b"/>
              <a:pathLst>
                <a:path w="19660" h="12434" extrusionOk="0">
                  <a:moveTo>
                    <a:pt x="16264" y="2101"/>
                  </a:moveTo>
                  <a:cubicBezTo>
                    <a:pt x="16891" y="2101"/>
                    <a:pt x="17437" y="2281"/>
                    <a:pt x="17802" y="2648"/>
                  </a:cubicBezTo>
                  <a:cubicBezTo>
                    <a:pt x="18304" y="3147"/>
                    <a:pt x="18479" y="3937"/>
                    <a:pt x="18295" y="4871"/>
                  </a:cubicBezTo>
                  <a:cubicBezTo>
                    <a:pt x="18094" y="5884"/>
                    <a:pt x="17505" y="6962"/>
                    <a:pt x="16631" y="7837"/>
                  </a:cubicBezTo>
                  <a:cubicBezTo>
                    <a:pt x="15831" y="8636"/>
                    <a:pt x="14822" y="9201"/>
                    <a:pt x="13905" y="9441"/>
                  </a:cubicBezTo>
                  <a:cubicBezTo>
                    <a:pt x="14735" y="7212"/>
                    <a:pt x="15116" y="4823"/>
                    <a:pt x="15077" y="2290"/>
                  </a:cubicBezTo>
                  <a:cubicBezTo>
                    <a:pt x="15488" y="2165"/>
                    <a:pt x="15890" y="2101"/>
                    <a:pt x="16264" y="2101"/>
                  </a:cubicBezTo>
                  <a:close/>
                  <a:moveTo>
                    <a:pt x="9354" y="1"/>
                  </a:moveTo>
                  <a:lnTo>
                    <a:pt x="9354" y="4502"/>
                  </a:lnTo>
                  <a:cubicBezTo>
                    <a:pt x="10285" y="4502"/>
                    <a:pt x="11042" y="5259"/>
                    <a:pt x="11042" y="6190"/>
                  </a:cubicBezTo>
                  <a:lnTo>
                    <a:pt x="11042" y="8492"/>
                  </a:lnTo>
                  <a:cubicBezTo>
                    <a:pt x="11042" y="8801"/>
                    <a:pt x="10790" y="9054"/>
                    <a:pt x="10480" y="9054"/>
                  </a:cubicBezTo>
                  <a:lnTo>
                    <a:pt x="7100" y="9054"/>
                  </a:lnTo>
                  <a:cubicBezTo>
                    <a:pt x="6788" y="9054"/>
                    <a:pt x="6535" y="8801"/>
                    <a:pt x="6535" y="8492"/>
                  </a:cubicBezTo>
                  <a:lnTo>
                    <a:pt x="6535" y="6199"/>
                  </a:lnTo>
                  <a:cubicBezTo>
                    <a:pt x="6535" y="5265"/>
                    <a:pt x="7292" y="4511"/>
                    <a:pt x="8227" y="4511"/>
                  </a:cubicBezTo>
                  <a:lnTo>
                    <a:pt x="8227" y="4"/>
                  </a:lnTo>
                  <a:lnTo>
                    <a:pt x="902" y="4"/>
                  </a:lnTo>
                  <a:cubicBezTo>
                    <a:pt x="900" y="4"/>
                    <a:pt x="898" y="4"/>
                    <a:pt x="896" y="4"/>
                  </a:cubicBezTo>
                  <a:cubicBezTo>
                    <a:pt x="607" y="4"/>
                    <a:pt x="367" y="225"/>
                    <a:pt x="340" y="515"/>
                  </a:cubicBezTo>
                  <a:cubicBezTo>
                    <a:pt x="0" y="4258"/>
                    <a:pt x="529" y="7635"/>
                    <a:pt x="1959" y="10757"/>
                  </a:cubicBezTo>
                  <a:cubicBezTo>
                    <a:pt x="2428" y="11776"/>
                    <a:pt x="3440" y="12434"/>
                    <a:pt x="4543" y="12434"/>
                  </a:cubicBezTo>
                  <a:lnTo>
                    <a:pt x="10781" y="12434"/>
                  </a:lnTo>
                  <a:cubicBezTo>
                    <a:pt x="11883" y="12434"/>
                    <a:pt x="12899" y="11776"/>
                    <a:pt x="13365" y="10757"/>
                  </a:cubicBezTo>
                  <a:cubicBezTo>
                    <a:pt x="13377" y="10733"/>
                    <a:pt x="13386" y="10709"/>
                    <a:pt x="13395" y="10685"/>
                  </a:cubicBezTo>
                  <a:cubicBezTo>
                    <a:pt x="14747" y="10544"/>
                    <a:pt x="16264" y="9808"/>
                    <a:pt x="17424" y="8648"/>
                  </a:cubicBezTo>
                  <a:cubicBezTo>
                    <a:pt x="18454" y="7617"/>
                    <a:pt x="19158" y="6331"/>
                    <a:pt x="19401" y="5100"/>
                  </a:cubicBezTo>
                  <a:cubicBezTo>
                    <a:pt x="19659" y="3781"/>
                    <a:pt x="19374" y="2630"/>
                    <a:pt x="18599" y="1855"/>
                  </a:cubicBezTo>
                  <a:cubicBezTo>
                    <a:pt x="18009" y="1265"/>
                    <a:pt x="17167" y="966"/>
                    <a:pt x="16229" y="966"/>
                  </a:cubicBezTo>
                  <a:cubicBezTo>
                    <a:pt x="15839" y="966"/>
                    <a:pt x="15432" y="1017"/>
                    <a:pt x="15020" y="1121"/>
                  </a:cubicBezTo>
                  <a:cubicBezTo>
                    <a:pt x="15008" y="917"/>
                    <a:pt x="15002" y="719"/>
                    <a:pt x="14984" y="512"/>
                  </a:cubicBezTo>
                  <a:cubicBezTo>
                    <a:pt x="14957" y="223"/>
                    <a:pt x="14714" y="1"/>
                    <a:pt x="14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46" name="Google Shape;346;p45"/>
          <p:cNvGrpSpPr/>
          <p:nvPr/>
        </p:nvGrpSpPr>
        <p:grpSpPr>
          <a:xfrm>
            <a:off x="477986" y="1736341"/>
            <a:ext cx="3057268" cy="2607287"/>
            <a:chOff x="477986" y="1736341"/>
            <a:chExt cx="3057268" cy="2607287"/>
          </a:xfrm>
        </p:grpSpPr>
        <p:sp>
          <p:nvSpPr>
            <p:cNvPr id="347" name="Google Shape;347;p45"/>
            <p:cNvSpPr/>
            <p:nvPr/>
          </p:nvSpPr>
          <p:spPr>
            <a:xfrm>
              <a:off x="656957" y="3839814"/>
              <a:ext cx="1273275" cy="503813"/>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45"/>
            <p:cNvGrpSpPr/>
            <p:nvPr/>
          </p:nvGrpSpPr>
          <p:grpSpPr>
            <a:xfrm>
              <a:off x="1432771" y="2088715"/>
              <a:ext cx="1900692" cy="1896959"/>
              <a:chOff x="7205500" y="2126575"/>
              <a:chExt cx="1667566" cy="1664291"/>
            </a:xfrm>
          </p:grpSpPr>
          <p:sp>
            <p:nvSpPr>
              <p:cNvPr id="349" name="Google Shape;349;p45"/>
              <p:cNvSpPr/>
              <p:nvPr/>
            </p:nvSpPr>
            <p:spPr>
              <a:xfrm>
                <a:off x="7387435" y="2137922"/>
                <a:ext cx="513285" cy="556617"/>
              </a:xfrm>
              <a:custGeom>
                <a:avLst/>
                <a:gdLst/>
                <a:ahLst/>
                <a:cxnLst/>
                <a:rect l="l" t="t" r="r" b="b"/>
                <a:pathLst>
                  <a:path w="6740" h="7309" extrusionOk="0">
                    <a:moveTo>
                      <a:pt x="6740" y="0"/>
                    </a:moveTo>
                    <a:cubicBezTo>
                      <a:pt x="6653" y="15"/>
                      <a:pt x="6568" y="31"/>
                      <a:pt x="6482" y="48"/>
                    </a:cubicBezTo>
                    <a:lnTo>
                      <a:pt x="6482" y="48"/>
                    </a:lnTo>
                    <a:cubicBezTo>
                      <a:pt x="6568" y="32"/>
                      <a:pt x="6654" y="16"/>
                      <a:pt x="6740" y="0"/>
                    </a:cubicBezTo>
                    <a:close/>
                    <a:moveTo>
                      <a:pt x="6482" y="48"/>
                    </a:moveTo>
                    <a:cubicBezTo>
                      <a:pt x="6255" y="91"/>
                      <a:pt x="6028" y="138"/>
                      <a:pt x="5801" y="200"/>
                    </a:cubicBezTo>
                    <a:lnTo>
                      <a:pt x="5801" y="204"/>
                    </a:lnTo>
                    <a:lnTo>
                      <a:pt x="5801" y="204"/>
                    </a:lnTo>
                    <a:cubicBezTo>
                      <a:pt x="6026" y="145"/>
                      <a:pt x="6253" y="93"/>
                      <a:pt x="6482" y="48"/>
                    </a:cubicBezTo>
                    <a:close/>
                    <a:moveTo>
                      <a:pt x="5801" y="204"/>
                    </a:moveTo>
                    <a:lnTo>
                      <a:pt x="5801" y="204"/>
                    </a:lnTo>
                    <a:cubicBezTo>
                      <a:pt x="3527" y="799"/>
                      <a:pt x="1477" y="2104"/>
                      <a:pt x="0" y="3982"/>
                    </a:cubicBezTo>
                    <a:lnTo>
                      <a:pt x="5801" y="7309"/>
                    </a:lnTo>
                    <a:lnTo>
                      <a:pt x="5801" y="2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5"/>
              <p:cNvSpPr/>
              <p:nvPr/>
            </p:nvSpPr>
            <p:spPr>
              <a:xfrm>
                <a:off x="7318134" y="2441097"/>
                <a:ext cx="69377" cy="101895"/>
              </a:xfrm>
              <a:custGeom>
                <a:avLst/>
                <a:gdLst/>
                <a:ahLst/>
                <a:cxnLst/>
                <a:rect l="l" t="t" r="r" b="b"/>
                <a:pathLst>
                  <a:path w="911" h="1338" extrusionOk="0">
                    <a:moveTo>
                      <a:pt x="910" y="1"/>
                    </a:moveTo>
                    <a:cubicBezTo>
                      <a:pt x="569" y="427"/>
                      <a:pt x="256" y="882"/>
                      <a:pt x="0" y="1337"/>
                    </a:cubicBezTo>
                    <a:cubicBezTo>
                      <a:pt x="256" y="882"/>
                      <a:pt x="569" y="427"/>
                      <a:pt x="910" y="1"/>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5"/>
              <p:cNvSpPr/>
              <p:nvPr/>
            </p:nvSpPr>
            <p:spPr>
              <a:xfrm>
                <a:off x="7266120" y="2607877"/>
                <a:ext cx="17363" cy="41200"/>
              </a:xfrm>
              <a:custGeom>
                <a:avLst/>
                <a:gdLst/>
                <a:ahLst/>
                <a:cxnLst/>
                <a:rect l="l" t="t" r="r" b="b"/>
                <a:pathLst>
                  <a:path w="228" h="541" extrusionOk="0">
                    <a:moveTo>
                      <a:pt x="228" y="1"/>
                    </a:moveTo>
                    <a:cubicBezTo>
                      <a:pt x="171" y="171"/>
                      <a:pt x="86" y="342"/>
                      <a:pt x="1" y="541"/>
                    </a:cubicBezTo>
                    <a:cubicBezTo>
                      <a:pt x="86" y="370"/>
                      <a:pt x="171" y="171"/>
                      <a:pt x="228" y="1"/>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5"/>
              <p:cNvSpPr/>
              <p:nvPr/>
            </p:nvSpPr>
            <p:spPr>
              <a:xfrm>
                <a:off x="8177852" y="2137922"/>
                <a:ext cx="71510" cy="15231"/>
              </a:xfrm>
              <a:custGeom>
                <a:avLst/>
                <a:gdLst/>
                <a:ahLst/>
                <a:cxnLst/>
                <a:rect l="l" t="t" r="r" b="b"/>
                <a:pathLst>
                  <a:path w="939" h="200" extrusionOk="0">
                    <a:moveTo>
                      <a:pt x="0" y="0"/>
                    </a:moveTo>
                    <a:cubicBezTo>
                      <a:pt x="313" y="57"/>
                      <a:pt x="626" y="114"/>
                      <a:pt x="939" y="200"/>
                    </a:cubicBezTo>
                    <a:cubicBezTo>
                      <a:pt x="626" y="114"/>
                      <a:pt x="313" y="57"/>
                      <a:pt x="0" y="0"/>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5"/>
              <p:cNvSpPr/>
              <p:nvPr/>
            </p:nvSpPr>
            <p:spPr>
              <a:xfrm>
                <a:off x="7218523" y="2649001"/>
                <a:ext cx="342241" cy="171196"/>
              </a:xfrm>
              <a:custGeom>
                <a:avLst/>
                <a:gdLst/>
                <a:ahLst/>
                <a:cxnLst/>
                <a:rect l="l" t="t" r="r" b="b"/>
                <a:pathLst>
                  <a:path w="4494" h="2248" extrusionOk="0">
                    <a:moveTo>
                      <a:pt x="626" y="1"/>
                    </a:moveTo>
                    <a:cubicBezTo>
                      <a:pt x="341" y="711"/>
                      <a:pt x="142" y="1479"/>
                      <a:pt x="0" y="2247"/>
                    </a:cubicBezTo>
                    <a:lnTo>
                      <a:pt x="4493" y="2247"/>
                    </a:lnTo>
                    <a:lnTo>
                      <a:pt x="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5"/>
              <p:cNvSpPr/>
              <p:nvPr/>
            </p:nvSpPr>
            <p:spPr>
              <a:xfrm>
                <a:off x="7285615" y="2545049"/>
                <a:ext cx="506812" cy="275148"/>
              </a:xfrm>
              <a:custGeom>
                <a:avLst/>
                <a:gdLst/>
                <a:ahLst/>
                <a:cxnLst/>
                <a:rect l="l" t="t" r="r" b="b"/>
                <a:pathLst>
                  <a:path w="6655" h="3613" extrusionOk="0">
                    <a:moveTo>
                      <a:pt x="427" y="1"/>
                    </a:moveTo>
                    <a:cubicBezTo>
                      <a:pt x="285" y="257"/>
                      <a:pt x="143" y="512"/>
                      <a:pt x="1" y="797"/>
                    </a:cubicBezTo>
                    <a:lnTo>
                      <a:pt x="4892" y="3612"/>
                    </a:lnTo>
                    <a:lnTo>
                      <a:pt x="6655" y="3612"/>
                    </a:lnTo>
                    <a:lnTo>
                      <a:pt x="427" y="1"/>
                    </a:ln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8249286" y="2482221"/>
                <a:ext cx="563166" cy="335767"/>
              </a:xfrm>
              <a:custGeom>
                <a:avLst/>
                <a:gdLst/>
                <a:ahLst/>
                <a:cxnLst/>
                <a:rect l="l" t="t" r="r" b="b"/>
                <a:pathLst>
                  <a:path w="7395" h="4409" extrusionOk="0">
                    <a:moveTo>
                      <a:pt x="6200" y="1"/>
                    </a:moveTo>
                    <a:lnTo>
                      <a:pt x="1" y="3584"/>
                    </a:lnTo>
                    <a:lnTo>
                      <a:pt x="1" y="4409"/>
                    </a:lnTo>
                    <a:lnTo>
                      <a:pt x="371" y="4409"/>
                    </a:lnTo>
                    <a:lnTo>
                      <a:pt x="6682" y="769"/>
                    </a:lnTo>
                    <a:lnTo>
                      <a:pt x="6682" y="769"/>
                    </a:lnTo>
                    <a:cubicBezTo>
                      <a:pt x="6955" y="1243"/>
                      <a:pt x="7193" y="1734"/>
                      <a:pt x="7394" y="2247"/>
                    </a:cubicBezTo>
                    <a:cubicBezTo>
                      <a:pt x="7195" y="1736"/>
                      <a:pt x="6968" y="1252"/>
                      <a:pt x="6684" y="769"/>
                    </a:cubicBezTo>
                    <a:lnTo>
                      <a:pt x="6682" y="769"/>
                    </a:lnTo>
                    <a:lnTo>
                      <a:pt x="6682" y="769"/>
                    </a:lnTo>
                    <a:cubicBezTo>
                      <a:pt x="6532" y="509"/>
                      <a:pt x="6372" y="253"/>
                      <a:pt x="6200" y="1"/>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8526492" y="2653342"/>
                <a:ext cx="340108" cy="214452"/>
              </a:xfrm>
              <a:custGeom>
                <a:avLst/>
                <a:gdLst/>
                <a:ahLst/>
                <a:cxnLst/>
                <a:rect l="l" t="t" r="r" b="b"/>
                <a:pathLst>
                  <a:path w="4466" h="2816" extrusionOk="0">
                    <a:moveTo>
                      <a:pt x="3754" y="0"/>
                    </a:moveTo>
                    <a:lnTo>
                      <a:pt x="1" y="2190"/>
                    </a:lnTo>
                    <a:lnTo>
                      <a:pt x="4352" y="2190"/>
                    </a:lnTo>
                    <a:cubicBezTo>
                      <a:pt x="4408" y="2389"/>
                      <a:pt x="4437" y="2588"/>
                      <a:pt x="4465" y="2816"/>
                    </a:cubicBezTo>
                    <a:cubicBezTo>
                      <a:pt x="4352" y="1849"/>
                      <a:pt x="4124" y="910"/>
                      <a:pt x="3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5"/>
              <p:cNvSpPr/>
              <p:nvPr/>
            </p:nvSpPr>
            <p:spPr>
              <a:xfrm>
                <a:off x="8249286" y="2153077"/>
                <a:ext cx="444060" cy="548011"/>
              </a:xfrm>
              <a:custGeom>
                <a:avLst/>
                <a:gdLst/>
                <a:ahLst/>
                <a:cxnLst/>
                <a:rect l="l" t="t" r="r" b="b"/>
                <a:pathLst>
                  <a:path w="5831" h="7196" extrusionOk="0">
                    <a:moveTo>
                      <a:pt x="1" y="1"/>
                    </a:moveTo>
                    <a:lnTo>
                      <a:pt x="1" y="7195"/>
                    </a:lnTo>
                    <a:lnTo>
                      <a:pt x="5830" y="3840"/>
                    </a:lnTo>
                    <a:cubicBezTo>
                      <a:pt x="4352" y="1963"/>
                      <a:pt x="2304" y="59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5"/>
              <p:cNvSpPr/>
              <p:nvPr/>
            </p:nvSpPr>
            <p:spPr>
              <a:xfrm>
                <a:off x="8693272" y="2443305"/>
                <a:ext cx="28254" cy="38991"/>
              </a:xfrm>
              <a:custGeom>
                <a:avLst/>
                <a:gdLst/>
                <a:ahLst/>
                <a:cxnLst/>
                <a:rect l="l" t="t" r="r" b="b"/>
                <a:pathLst>
                  <a:path w="371" h="512" extrusionOk="0">
                    <a:moveTo>
                      <a:pt x="0" y="0"/>
                    </a:moveTo>
                    <a:lnTo>
                      <a:pt x="0" y="0"/>
                    </a:lnTo>
                    <a:cubicBezTo>
                      <a:pt x="114" y="199"/>
                      <a:pt x="256" y="341"/>
                      <a:pt x="370" y="512"/>
                    </a:cubicBezTo>
                    <a:cubicBezTo>
                      <a:pt x="256" y="341"/>
                      <a:pt x="114" y="171"/>
                      <a:pt x="0" y="0"/>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5"/>
              <p:cNvSpPr/>
              <p:nvPr/>
            </p:nvSpPr>
            <p:spPr>
              <a:xfrm>
                <a:off x="7383094" y="3212094"/>
                <a:ext cx="446192" cy="552276"/>
              </a:xfrm>
              <a:custGeom>
                <a:avLst/>
                <a:gdLst/>
                <a:ahLst/>
                <a:cxnLst/>
                <a:rect l="l" t="t" r="r" b="b"/>
                <a:pathLst>
                  <a:path w="5859" h="7252" extrusionOk="0">
                    <a:moveTo>
                      <a:pt x="5858" y="0"/>
                    </a:moveTo>
                    <a:lnTo>
                      <a:pt x="0" y="3384"/>
                    </a:lnTo>
                    <a:cubicBezTo>
                      <a:pt x="1450" y="5261"/>
                      <a:pt x="3526" y="6626"/>
                      <a:pt x="5858" y="7251"/>
                    </a:cubicBezTo>
                    <a:lnTo>
                      <a:pt x="5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5"/>
              <p:cNvSpPr/>
              <p:nvPr/>
            </p:nvSpPr>
            <p:spPr>
              <a:xfrm>
                <a:off x="8275331" y="3097252"/>
                <a:ext cx="534913" cy="385573"/>
              </a:xfrm>
              <a:custGeom>
                <a:avLst/>
                <a:gdLst/>
                <a:ahLst/>
                <a:cxnLst/>
                <a:rect l="l" t="t" r="r" b="b"/>
                <a:pathLst>
                  <a:path w="7024" h="5063" extrusionOk="0">
                    <a:moveTo>
                      <a:pt x="7024" y="2333"/>
                    </a:moveTo>
                    <a:cubicBezTo>
                      <a:pt x="6940" y="2529"/>
                      <a:pt x="6856" y="2698"/>
                      <a:pt x="6772" y="2893"/>
                    </a:cubicBezTo>
                    <a:lnTo>
                      <a:pt x="6772" y="2893"/>
                    </a:lnTo>
                    <a:cubicBezTo>
                      <a:pt x="6862" y="2709"/>
                      <a:pt x="6946" y="2522"/>
                      <a:pt x="7024" y="2333"/>
                    </a:cubicBezTo>
                    <a:close/>
                    <a:moveTo>
                      <a:pt x="0" y="1"/>
                    </a:moveTo>
                    <a:lnTo>
                      <a:pt x="6337" y="3695"/>
                    </a:lnTo>
                    <a:lnTo>
                      <a:pt x="6337" y="3695"/>
                    </a:lnTo>
                    <a:cubicBezTo>
                      <a:pt x="6492" y="3435"/>
                      <a:pt x="6636" y="3170"/>
                      <a:pt x="6768" y="2901"/>
                    </a:cubicBezTo>
                    <a:lnTo>
                      <a:pt x="6768" y="2901"/>
                    </a:lnTo>
                    <a:lnTo>
                      <a:pt x="6768" y="2901"/>
                    </a:lnTo>
                    <a:cubicBezTo>
                      <a:pt x="6769" y="2899"/>
                      <a:pt x="6770" y="2896"/>
                      <a:pt x="6772" y="2893"/>
                    </a:cubicBezTo>
                    <a:lnTo>
                      <a:pt x="6772" y="2893"/>
                    </a:lnTo>
                    <a:cubicBezTo>
                      <a:pt x="6770" y="2896"/>
                      <a:pt x="6769" y="2899"/>
                      <a:pt x="6768" y="2901"/>
                    </a:cubicBezTo>
                    <a:lnTo>
                      <a:pt x="6768" y="2901"/>
                    </a:lnTo>
                    <a:lnTo>
                      <a:pt x="1792" y="29"/>
                    </a:lnTo>
                    <a:lnTo>
                      <a:pt x="0" y="1"/>
                    </a:lnTo>
                    <a:close/>
                    <a:moveTo>
                      <a:pt x="6337" y="3695"/>
                    </a:moveTo>
                    <a:lnTo>
                      <a:pt x="6337" y="3695"/>
                    </a:lnTo>
                    <a:cubicBezTo>
                      <a:pt x="6282" y="3787"/>
                      <a:pt x="6226" y="3878"/>
                      <a:pt x="6169" y="3969"/>
                    </a:cubicBezTo>
                    <a:lnTo>
                      <a:pt x="6169" y="3969"/>
                    </a:lnTo>
                    <a:cubicBezTo>
                      <a:pt x="6227" y="3879"/>
                      <a:pt x="6285" y="3788"/>
                      <a:pt x="6342" y="3698"/>
                    </a:cubicBezTo>
                    <a:lnTo>
                      <a:pt x="6337" y="3695"/>
                    </a:lnTo>
                    <a:close/>
                    <a:moveTo>
                      <a:pt x="6169" y="3969"/>
                    </a:moveTo>
                    <a:lnTo>
                      <a:pt x="6169" y="3969"/>
                    </a:lnTo>
                    <a:cubicBezTo>
                      <a:pt x="5932" y="4334"/>
                      <a:pt x="5677" y="4698"/>
                      <a:pt x="5403" y="5063"/>
                    </a:cubicBezTo>
                    <a:cubicBezTo>
                      <a:pt x="5675" y="4708"/>
                      <a:pt x="5932" y="4343"/>
                      <a:pt x="6169" y="3969"/>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5"/>
              <p:cNvSpPr/>
              <p:nvPr/>
            </p:nvSpPr>
            <p:spPr>
              <a:xfrm>
                <a:off x="8506996" y="3049655"/>
                <a:ext cx="357395" cy="223134"/>
              </a:xfrm>
              <a:custGeom>
                <a:avLst/>
                <a:gdLst/>
                <a:ahLst/>
                <a:cxnLst/>
                <a:rect l="l" t="t" r="r" b="b"/>
                <a:pathLst>
                  <a:path w="4693" h="2930" extrusionOk="0">
                    <a:moveTo>
                      <a:pt x="4693" y="0"/>
                    </a:moveTo>
                    <a:cubicBezTo>
                      <a:pt x="4669" y="209"/>
                      <a:pt x="4640" y="418"/>
                      <a:pt x="4606" y="626"/>
                    </a:cubicBezTo>
                    <a:lnTo>
                      <a:pt x="4636" y="626"/>
                    </a:lnTo>
                    <a:cubicBezTo>
                      <a:pt x="4664" y="427"/>
                      <a:pt x="4693" y="228"/>
                      <a:pt x="4693" y="0"/>
                    </a:cubicBezTo>
                    <a:close/>
                    <a:moveTo>
                      <a:pt x="1" y="626"/>
                    </a:moveTo>
                    <a:lnTo>
                      <a:pt x="3954" y="2929"/>
                    </a:lnTo>
                    <a:cubicBezTo>
                      <a:pt x="4268" y="2188"/>
                      <a:pt x="4476" y="1411"/>
                      <a:pt x="4606" y="6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5"/>
              <p:cNvSpPr/>
              <p:nvPr/>
            </p:nvSpPr>
            <p:spPr>
              <a:xfrm>
                <a:off x="7205500" y="2126575"/>
                <a:ext cx="1667566" cy="1663758"/>
              </a:xfrm>
              <a:custGeom>
                <a:avLst/>
                <a:gdLst/>
                <a:ahLst/>
                <a:cxnLst/>
                <a:rect l="l" t="t" r="r" b="b"/>
                <a:pathLst>
                  <a:path w="21897" h="21847" extrusionOk="0">
                    <a:moveTo>
                      <a:pt x="8190" y="21505"/>
                    </a:moveTo>
                    <a:lnTo>
                      <a:pt x="8190" y="21505"/>
                    </a:lnTo>
                    <a:cubicBezTo>
                      <a:pt x="8438" y="21567"/>
                      <a:pt x="8686" y="21621"/>
                      <a:pt x="8934" y="21666"/>
                    </a:cubicBezTo>
                    <a:lnTo>
                      <a:pt x="8934" y="21666"/>
                    </a:lnTo>
                    <a:cubicBezTo>
                      <a:pt x="8686" y="21613"/>
                      <a:pt x="8438" y="21551"/>
                      <a:pt x="8190" y="21505"/>
                    </a:cubicBezTo>
                    <a:close/>
                    <a:moveTo>
                      <a:pt x="13707" y="21505"/>
                    </a:moveTo>
                    <a:lnTo>
                      <a:pt x="13707" y="21505"/>
                    </a:lnTo>
                    <a:cubicBezTo>
                      <a:pt x="13459" y="21551"/>
                      <a:pt x="13211" y="21613"/>
                      <a:pt x="12963" y="21666"/>
                    </a:cubicBezTo>
                    <a:lnTo>
                      <a:pt x="12963" y="21666"/>
                    </a:lnTo>
                    <a:cubicBezTo>
                      <a:pt x="13211" y="21621"/>
                      <a:pt x="13459" y="21567"/>
                      <a:pt x="13707" y="21505"/>
                    </a:cubicBezTo>
                    <a:close/>
                    <a:moveTo>
                      <a:pt x="10938" y="0"/>
                    </a:moveTo>
                    <a:cubicBezTo>
                      <a:pt x="10330" y="0"/>
                      <a:pt x="9726" y="50"/>
                      <a:pt x="9129" y="149"/>
                    </a:cubicBezTo>
                    <a:lnTo>
                      <a:pt x="9129" y="9733"/>
                    </a:lnTo>
                    <a:lnTo>
                      <a:pt x="86" y="9733"/>
                    </a:lnTo>
                    <a:cubicBezTo>
                      <a:pt x="0" y="10529"/>
                      <a:pt x="0" y="11325"/>
                      <a:pt x="86" y="12121"/>
                    </a:cubicBezTo>
                    <a:lnTo>
                      <a:pt x="9129" y="12121"/>
                    </a:lnTo>
                    <a:lnTo>
                      <a:pt x="9129" y="21700"/>
                    </a:lnTo>
                    <a:lnTo>
                      <a:pt x="9129" y="21700"/>
                    </a:lnTo>
                    <a:cubicBezTo>
                      <a:pt x="9064" y="21689"/>
                      <a:pt x="8999" y="21678"/>
                      <a:pt x="8934" y="21666"/>
                    </a:cubicBezTo>
                    <a:lnTo>
                      <a:pt x="8934" y="21666"/>
                    </a:lnTo>
                    <a:cubicBezTo>
                      <a:pt x="8999" y="21680"/>
                      <a:pt x="9064" y="21693"/>
                      <a:pt x="9129" y="21705"/>
                    </a:cubicBezTo>
                    <a:lnTo>
                      <a:pt x="9129" y="21700"/>
                    </a:lnTo>
                    <a:lnTo>
                      <a:pt x="9129" y="21700"/>
                    </a:lnTo>
                    <a:cubicBezTo>
                      <a:pt x="9728" y="21798"/>
                      <a:pt x="10332" y="21847"/>
                      <a:pt x="10949" y="21847"/>
                    </a:cubicBezTo>
                    <a:cubicBezTo>
                      <a:pt x="11565" y="21847"/>
                      <a:pt x="12169" y="21798"/>
                      <a:pt x="12768" y="21700"/>
                    </a:cubicBezTo>
                    <a:lnTo>
                      <a:pt x="12768" y="21700"/>
                    </a:lnTo>
                    <a:lnTo>
                      <a:pt x="12768" y="21705"/>
                    </a:lnTo>
                    <a:cubicBezTo>
                      <a:pt x="12833" y="21693"/>
                      <a:pt x="12898" y="21680"/>
                      <a:pt x="12963" y="21666"/>
                    </a:cubicBezTo>
                    <a:lnTo>
                      <a:pt x="12963" y="21666"/>
                    </a:lnTo>
                    <a:cubicBezTo>
                      <a:pt x="12898" y="21678"/>
                      <a:pt x="12833" y="21689"/>
                      <a:pt x="12768" y="21700"/>
                    </a:cubicBezTo>
                    <a:lnTo>
                      <a:pt x="12768" y="21700"/>
                    </a:lnTo>
                    <a:lnTo>
                      <a:pt x="12768" y="12121"/>
                    </a:lnTo>
                    <a:lnTo>
                      <a:pt x="21811" y="12121"/>
                    </a:lnTo>
                    <a:cubicBezTo>
                      <a:pt x="21897" y="11325"/>
                      <a:pt x="21897" y="10529"/>
                      <a:pt x="21811" y="9733"/>
                    </a:cubicBezTo>
                    <a:lnTo>
                      <a:pt x="12768" y="9733"/>
                    </a:lnTo>
                    <a:lnTo>
                      <a:pt x="12768" y="149"/>
                    </a:lnTo>
                    <a:cubicBezTo>
                      <a:pt x="12157" y="50"/>
                      <a:pt x="11546" y="0"/>
                      <a:pt x="10938" y="0"/>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5"/>
              <p:cNvSpPr/>
              <p:nvPr/>
            </p:nvSpPr>
            <p:spPr>
              <a:xfrm>
                <a:off x="8249286" y="3227249"/>
                <a:ext cx="437587" cy="537121"/>
              </a:xfrm>
              <a:custGeom>
                <a:avLst/>
                <a:gdLst/>
                <a:ahLst/>
                <a:cxnLst/>
                <a:rect l="l" t="t" r="r" b="b"/>
                <a:pathLst>
                  <a:path w="5746" h="7053" extrusionOk="0">
                    <a:moveTo>
                      <a:pt x="1" y="0"/>
                    </a:moveTo>
                    <a:lnTo>
                      <a:pt x="1" y="7052"/>
                    </a:lnTo>
                    <a:cubicBezTo>
                      <a:pt x="2276" y="6455"/>
                      <a:pt x="4266" y="5147"/>
                      <a:pt x="5745" y="3327"/>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a:off x="7211973" y="2820122"/>
                <a:ext cx="6625" cy="47673"/>
              </a:xfrm>
              <a:custGeom>
                <a:avLst/>
                <a:gdLst/>
                <a:ahLst/>
                <a:cxnLst/>
                <a:rect l="l" t="t" r="r" b="b"/>
                <a:pathLst>
                  <a:path w="87" h="626" extrusionOk="0">
                    <a:moveTo>
                      <a:pt x="86" y="0"/>
                    </a:moveTo>
                    <a:lnTo>
                      <a:pt x="86" y="0"/>
                    </a:lnTo>
                    <a:cubicBezTo>
                      <a:pt x="58" y="199"/>
                      <a:pt x="29" y="398"/>
                      <a:pt x="1" y="626"/>
                    </a:cubicBezTo>
                    <a:cubicBezTo>
                      <a:pt x="58" y="398"/>
                      <a:pt x="58" y="228"/>
                      <a:pt x="86" y="0"/>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a:off x="7318134" y="3097252"/>
                <a:ext cx="511152" cy="370418"/>
              </a:xfrm>
              <a:custGeom>
                <a:avLst/>
                <a:gdLst/>
                <a:ahLst/>
                <a:cxnLst/>
                <a:rect l="l" t="t" r="r" b="b"/>
                <a:pathLst>
                  <a:path w="6712" h="4864" extrusionOk="0">
                    <a:moveTo>
                      <a:pt x="6256" y="1"/>
                    </a:moveTo>
                    <a:lnTo>
                      <a:pt x="0" y="3612"/>
                    </a:lnTo>
                    <a:cubicBezTo>
                      <a:pt x="228" y="4039"/>
                      <a:pt x="512" y="4466"/>
                      <a:pt x="825" y="4864"/>
                    </a:cubicBezTo>
                    <a:cubicBezTo>
                      <a:pt x="711" y="4693"/>
                      <a:pt x="569" y="4551"/>
                      <a:pt x="484" y="4352"/>
                    </a:cubicBezTo>
                    <a:lnTo>
                      <a:pt x="6711" y="769"/>
                    </a:lnTo>
                    <a:lnTo>
                      <a:pt x="6711" y="1"/>
                    </a:ln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7218523" y="3097252"/>
                <a:ext cx="322745" cy="160382"/>
              </a:xfrm>
              <a:custGeom>
                <a:avLst/>
                <a:gdLst/>
                <a:ahLst/>
                <a:cxnLst/>
                <a:rect l="l" t="t" r="r" b="b"/>
                <a:pathLst>
                  <a:path w="4238" h="2106" extrusionOk="0">
                    <a:moveTo>
                      <a:pt x="0" y="1"/>
                    </a:moveTo>
                    <a:cubicBezTo>
                      <a:pt x="114" y="740"/>
                      <a:pt x="313" y="1423"/>
                      <a:pt x="597" y="2105"/>
                    </a:cubicBezTo>
                    <a:lnTo>
                      <a:pt x="42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5"/>
              <p:cNvSpPr/>
              <p:nvPr/>
            </p:nvSpPr>
            <p:spPr>
              <a:xfrm>
                <a:off x="7263987" y="3259691"/>
                <a:ext cx="54222" cy="110501"/>
              </a:xfrm>
              <a:custGeom>
                <a:avLst/>
                <a:gdLst/>
                <a:ahLst/>
                <a:cxnLst/>
                <a:rect l="l" t="t" r="r" b="b"/>
                <a:pathLst>
                  <a:path w="712" h="1451" extrusionOk="0">
                    <a:moveTo>
                      <a:pt x="0" y="1"/>
                    </a:moveTo>
                    <a:cubicBezTo>
                      <a:pt x="199" y="513"/>
                      <a:pt x="427" y="996"/>
                      <a:pt x="711" y="1451"/>
                    </a:cubicBezTo>
                    <a:cubicBezTo>
                      <a:pt x="427" y="996"/>
                      <a:pt x="199" y="513"/>
                      <a:pt x="0" y="1"/>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5"/>
              <p:cNvSpPr/>
              <p:nvPr/>
            </p:nvSpPr>
            <p:spPr>
              <a:xfrm>
                <a:off x="7211973" y="3049655"/>
                <a:ext cx="6625" cy="47673"/>
              </a:xfrm>
              <a:custGeom>
                <a:avLst/>
                <a:gdLst/>
                <a:ahLst/>
                <a:cxnLst/>
                <a:rect l="l" t="t" r="r" b="b"/>
                <a:pathLst>
                  <a:path w="87" h="626" extrusionOk="0">
                    <a:moveTo>
                      <a:pt x="1" y="0"/>
                    </a:moveTo>
                    <a:lnTo>
                      <a:pt x="1" y="0"/>
                    </a:lnTo>
                    <a:cubicBezTo>
                      <a:pt x="29" y="228"/>
                      <a:pt x="58" y="427"/>
                      <a:pt x="86" y="626"/>
                    </a:cubicBezTo>
                    <a:cubicBezTo>
                      <a:pt x="58" y="427"/>
                      <a:pt x="58" y="228"/>
                      <a:pt x="1" y="0"/>
                    </a:cubicBezTo>
                    <a:close/>
                  </a:path>
                </a:pathLst>
              </a:custGeom>
              <a:solidFill>
                <a:srgbClr val="3B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5"/>
              <p:cNvSpPr/>
              <p:nvPr/>
            </p:nvSpPr>
            <p:spPr>
              <a:xfrm>
                <a:off x="8249286" y="2482221"/>
                <a:ext cx="509020" cy="335767"/>
              </a:xfrm>
              <a:custGeom>
                <a:avLst/>
                <a:gdLst/>
                <a:ahLst/>
                <a:cxnLst/>
                <a:rect l="l" t="t" r="r" b="b"/>
                <a:pathLst>
                  <a:path w="6684" h="4409" extrusionOk="0">
                    <a:moveTo>
                      <a:pt x="6200" y="1"/>
                    </a:moveTo>
                    <a:lnTo>
                      <a:pt x="1" y="3584"/>
                    </a:lnTo>
                    <a:lnTo>
                      <a:pt x="1" y="4409"/>
                    </a:lnTo>
                    <a:lnTo>
                      <a:pt x="371" y="4409"/>
                    </a:lnTo>
                    <a:lnTo>
                      <a:pt x="6684" y="769"/>
                    </a:lnTo>
                    <a:cubicBezTo>
                      <a:pt x="6541" y="513"/>
                      <a:pt x="6371" y="257"/>
                      <a:pt x="6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5"/>
              <p:cNvSpPr/>
              <p:nvPr/>
            </p:nvSpPr>
            <p:spPr>
              <a:xfrm>
                <a:off x="8275331" y="3099460"/>
                <a:ext cx="515493" cy="279413"/>
              </a:xfrm>
              <a:custGeom>
                <a:avLst/>
                <a:gdLst/>
                <a:ahLst/>
                <a:cxnLst/>
                <a:rect l="l" t="t" r="r" b="b"/>
                <a:pathLst>
                  <a:path w="6769" h="3669" extrusionOk="0">
                    <a:moveTo>
                      <a:pt x="0" y="0"/>
                    </a:moveTo>
                    <a:lnTo>
                      <a:pt x="6342" y="3669"/>
                    </a:lnTo>
                    <a:cubicBezTo>
                      <a:pt x="6484" y="3413"/>
                      <a:pt x="6626" y="3128"/>
                      <a:pt x="6768" y="2872"/>
                    </a:cubicBezTo>
                    <a:lnTo>
                      <a:pt x="17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7285615" y="2545049"/>
                <a:ext cx="506812" cy="275148"/>
              </a:xfrm>
              <a:custGeom>
                <a:avLst/>
                <a:gdLst/>
                <a:ahLst/>
                <a:cxnLst/>
                <a:rect l="l" t="t" r="r" b="b"/>
                <a:pathLst>
                  <a:path w="6655" h="3613" extrusionOk="0">
                    <a:moveTo>
                      <a:pt x="427" y="1"/>
                    </a:moveTo>
                    <a:cubicBezTo>
                      <a:pt x="285" y="257"/>
                      <a:pt x="143" y="512"/>
                      <a:pt x="1" y="797"/>
                    </a:cubicBezTo>
                    <a:lnTo>
                      <a:pt x="4892" y="3612"/>
                    </a:lnTo>
                    <a:lnTo>
                      <a:pt x="6655" y="3612"/>
                    </a:lnTo>
                    <a:lnTo>
                      <a:pt x="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7318134" y="3097252"/>
                <a:ext cx="511152" cy="331427"/>
              </a:xfrm>
              <a:custGeom>
                <a:avLst/>
                <a:gdLst/>
                <a:ahLst/>
                <a:cxnLst/>
                <a:rect l="l" t="t" r="r" b="b"/>
                <a:pathLst>
                  <a:path w="6712" h="4352" extrusionOk="0">
                    <a:moveTo>
                      <a:pt x="6228" y="1"/>
                    </a:moveTo>
                    <a:lnTo>
                      <a:pt x="0" y="3612"/>
                    </a:lnTo>
                    <a:cubicBezTo>
                      <a:pt x="142" y="3868"/>
                      <a:pt x="284" y="4124"/>
                      <a:pt x="455" y="4352"/>
                    </a:cubicBezTo>
                    <a:lnTo>
                      <a:pt x="6711" y="769"/>
                    </a:lnTo>
                    <a:lnTo>
                      <a:pt x="6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7205500" y="2126575"/>
                <a:ext cx="1667566" cy="1664291"/>
              </a:xfrm>
              <a:custGeom>
                <a:avLst/>
                <a:gdLst/>
                <a:ahLst/>
                <a:cxnLst/>
                <a:rect l="l" t="t" r="r" b="b"/>
                <a:pathLst>
                  <a:path w="21897" h="21854" extrusionOk="0">
                    <a:moveTo>
                      <a:pt x="10938" y="0"/>
                    </a:moveTo>
                    <a:cubicBezTo>
                      <a:pt x="10330" y="0"/>
                      <a:pt x="9726" y="50"/>
                      <a:pt x="9129" y="149"/>
                    </a:cubicBezTo>
                    <a:lnTo>
                      <a:pt x="9129" y="9733"/>
                    </a:lnTo>
                    <a:lnTo>
                      <a:pt x="86" y="9733"/>
                    </a:lnTo>
                    <a:cubicBezTo>
                      <a:pt x="0" y="10529"/>
                      <a:pt x="0" y="11325"/>
                      <a:pt x="86" y="12121"/>
                    </a:cubicBezTo>
                    <a:lnTo>
                      <a:pt x="9129" y="12121"/>
                    </a:lnTo>
                    <a:lnTo>
                      <a:pt x="9129" y="21705"/>
                    </a:lnTo>
                    <a:cubicBezTo>
                      <a:pt x="9726" y="21804"/>
                      <a:pt x="10330" y="21854"/>
                      <a:pt x="10938" y="21854"/>
                    </a:cubicBezTo>
                    <a:cubicBezTo>
                      <a:pt x="11546" y="21854"/>
                      <a:pt x="12157" y="21804"/>
                      <a:pt x="12768" y="21705"/>
                    </a:cubicBezTo>
                    <a:lnTo>
                      <a:pt x="12768" y="12121"/>
                    </a:lnTo>
                    <a:lnTo>
                      <a:pt x="21811" y="12121"/>
                    </a:lnTo>
                    <a:cubicBezTo>
                      <a:pt x="21897" y="11325"/>
                      <a:pt x="21897" y="10529"/>
                      <a:pt x="21811" y="9733"/>
                    </a:cubicBezTo>
                    <a:lnTo>
                      <a:pt x="12768" y="9733"/>
                    </a:lnTo>
                    <a:lnTo>
                      <a:pt x="12768" y="149"/>
                    </a:lnTo>
                    <a:cubicBezTo>
                      <a:pt x="12157" y="50"/>
                      <a:pt x="11546" y="0"/>
                      <a:pt x="10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45"/>
            <p:cNvSpPr/>
            <p:nvPr/>
          </p:nvSpPr>
          <p:spPr>
            <a:xfrm>
              <a:off x="477986" y="1736341"/>
              <a:ext cx="1631222" cy="645446"/>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5"/>
            <p:cNvSpPr/>
            <p:nvPr/>
          </p:nvSpPr>
          <p:spPr>
            <a:xfrm>
              <a:off x="2686710" y="3615133"/>
              <a:ext cx="848545" cy="335755"/>
            </a:xfrm>
            <a:custGeom>
              <a:avLst/>
              <a:gdLst/>
              <a:ahLst/>
              <a:cxnLst/>
              <a:rect l="l" t="t" r="r" b="b"/>
              <a:pathLst>
                <a:path w="40722" h="16113" extrusionOk="0">
                  <a:moveTo>
                    <a:pt x="21059" y="0"/>
                  </a:moveTo>
                  <a:cubicBezTo>
                    <a:pt x="17203" y="0"/>
                    <a:pt x="13624" y="2211"/>
                    <a:pt x="11916" y="5733"/>
                  </a:cubicBezTo>
                  <a:cubicBezTo>
                    <a:pt x="11119" y="5505"/>
                    <a:pt x="10323" y="5363"/>
                    <a:pt x="9527" y="5363"/>
                  </a:cubicBezTo>
                  <a:cubicBezTo>
                    <a:pt x="3953" y="5391"/>
                    <a:pt x="1" y="10794"/>
                    <a:pt x="1735" y="16112"/>
                  </a:cubicBezTo>
                  <a:lnTo>
                    <a:pt x="38930" y="16112"/>
                  </a:lnTo>
                  <a:cubicBezTo>
                    <a:pt x="40722" y="11847"/>
                    <a:pt x="37594" y="7098"/>
                    <a:pt x="32987" y="7098"/>
                  </a:cubicBezTo>
                  <a:cubicBezTo>
                    <a:pt x="32276" y="7098"/>
                    <a:pt x="31594" y="7211"/>
                    <a:pt x="30940" y="7439"/>
                  </a:cubicBezTo>
                  <a:cubicBezTo>
                    <a:pt x="29774" y="3344"/>
                    <a:pt x="26219" y="415"/>
                    <a:pt x="22011" y="45"/>
                  </a:cubicBezTo>
                  <a:cubicBezTo>
                    <a:pt x="21692" y="15"/>
                    <a:pt x="21374" y="0"/>
                    <a:pt x="2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45"/>
          <p:cNvSpPr txBox="1">
            <a:spLocks noGrp="1"/>
          </p:cNvSpPr>
          <p:nvPr>
            <p:ph type="subTitle" idx="1"/>
          </p:nvPr>
        </p:nvSpPr>
        <p:spPr>
          <a:xfrm>
            <a:off x="5249225" y="2000400"/>
            <a:ext cx="3294600" cy="7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377" name="Google Shape;377;p45"/>
          <p:cNvSpPr txBox="1">
            <a:spLocks noGrp="1"/>
          </p:cNvSpPr>
          <p:nvPr>
            <p:ph type="subTitle" idx="4"/>
          </p:nvPr>
        </p:nvSpPr>
        <p:spPr>
          <a:xfrm>
            <a:off x="5249225" y="3555275"/>
            <a:ext cx="3294600" cy="7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theme/theme1.xml><?xml version="1.0" encoding="utf-8"?>
<a:theme xmlns:a="http://schemas.openxmlformats.org/drawingml/2006/main" name="Travel Guide: London by Slidesgo">
  <a:themeElements>
    <a:clrScheme name="Simple Light">
      <a:dk1>
        <a:srgbClr val="E1D9BE"/>
      </a:dk1>
      <a:lt1>
        <a:srgbClr val="FFFEF6"/>
      </a:lt1>
      <a:dk2>
        <a:srgbClr val="7D83B0"/>
      </a:dk2>
      <a:lt2>
        <a:srgbClr val="25328C"/>
      </a:lt2>
      <a:accent1>
        <a:srgbClr val="CB4D5E"/>
      </a:accent1>
      <a:accent2>
        <a:srgbClr val="E1D9BE"/>
      </a:accent2>
      <a:accent3>
        <a:srgbClr val="FFFEF6"/>
      </a:accent3>
      <a:accent4>
        <a:srgbClr val="7D83B0"/>
      </a:accent4>
      <a:accent5>
        <a:srgbClr val="25328C"/>
      </a:accent5>
      <a:accent6>
        <a:srgbClr val="CB4D5E"/>
      </a:accent6>
      <a:hlink>
        <a:srgbClr val="7D83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1456</TotalTime>
  <Words>1349</Words>
  <Application>Microsoft Macintosh PowerPoint</Application>
  <PresentationFormat>On-screen Show (16:9)</PresentationFormat>
  <Paragraphs>296</Paragraphs>
  <Slides>54</Slides>
  <Notes>53</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Oxygen</vt:lpstr>
      <vt:lpstr>Amatic SC</vt:lpstr>
      <vt:lpstr>Antic Slab</vt:lpstr>
      <vt:lpstr>Amiri</vt:lpstr>
      <vt:lpstr>Calibri</vt:lpstr>
      <vt:lpstr>Arial</vt:lpstr>
      <vt:lpstr>Proxima Nova</vt:lpstr>
      <vt:lpstr>Roboto </vt:lpstr>
      <vt:lpstr>Proxima Nova Semibold</vt:lpstr>
      <vt:lpstr>Roboto Medium</vt:lpstr>
      <vt:lpstr>Travel Guide: London by Slidesgo</vt:lpstr>
      <vt:lpstr>Slidesgo Final Pages</vt:lpstr>
      <vt:lpstr>LONDON RESTAURANTS</vt:lpstr>
      <vt:lpstr>04</vt:lpstr>
      <vt:lpstr>THINK!</vt:lpstr>
      <vt:lpstr>MARKETING LOCATION-BASED</vt:lpstr>
      <vt:lpstr>—SOMEONE FAMOUS</vt:lpstr>
      <vt:lpstr>01</vt:lpstr>
      <vt:lpstr>+9milion</vt:lpstr>
      <vt:lpstr>PROJECT QUESTIONS</vt:lpstr>
      <vt:lpstr>VENUS</vt:lpstr>
      <vt:lpstr>SATURN</vt:lpstr>
      <vt:lpstr>02</vt:lpstr>
      <vt:lpstr>Density </vt:lpstr>
      <vt:lpstr>LONDON BOROUGHS</vt:lpstr>
      <vt:lpstr>A PICTURE IS WORTH A THOUSAND WORDS</vt:lpstr>
      <vt:lpstr>FROM WHERE?</vt:lpstr>
      <vt:lpstr>386,000 km</vt:lpstr>
      <vt:lpstr>TIMELINE</vt:lpstr>
      <vt:lpstr>USE A CALENDAR</vt:lpstr>
      <vt:lpstr>80%</vt:lpstr>
      <vt:lpstr>ANOTHER INFOGRAPHIC</vt:lpstr>
      <vt:lpstr>03</vt:lpstr>
      <vt:lpstr>MERCURY</vt:lpstr>
      <vt:lpstr>ITINERARY</vt:lpstr>
      <vt:lpstr>THIS IS A TABLE</vt:lpstr>
      <vt:lpstr>VENUS</vt:lpstr>
      <vt:lpstr>AWESOME WORDS</vt:lpstr>
      <vt:lpstr>04</vt:lpstr>
      <vt:lpstr>MERCURY</vt:lpstr>
      <vt:lpstr>AT NIGHT</vt:lpstr>
      <vt:lpstr>DESKTOP SOFTWARE</vt:lpstr>
      <vt:lpstr>TABLE APP</vt:lpstr>
      <vt:lpstr>MOBILE WEB</vt:lpstr>
      <vt:lpstr>JENNA DOE</vt:lpstr>
      <vt:lpstr>THANKS</vt:lpstr>
      <vt:lpstr>ENGLAND ICON PACK</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LONDON RESTAURANTS</dc:title>
  <cp:lastModifiedBy>Sarah Alharbi (sama2d19)</cp:lastModifiedBy>
  <cp:revision>1</cp:revision>
  <dcterms:modified xsi:type="dcterms:W3CDTF">2022-03-09T00:25:38Z</dcterms:modified>
</cp:coreProperties>
</file>